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F439-0808-86EB-A45B-8AFA29A78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824EE-1BED-7948-BC09-9A82F29D7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21D-F667-EE6D-E06B-93443062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0E5C-6D45-B1A7-7F92-B1799AFF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B6AF-9883-F26C-435D-4417B8E9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8EC-6E14-AF06-D478-0FB05A6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301F2-1477-FEF8-77D2-B200F27DD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CE8E-9394-B0E9-FD30-2EFE8094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03EB-B92D-D634-37C2-8288801B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7FF3-3B73-BCEB-1A1A-C742300A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36275-7269-1B0E-5286-ECADED75B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F132A-C73B-36EC-A645-0ABCB80C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C06B-528E-8ECB-EBF3-7E367FFF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7939-9B14-ADB1-3DE0-A043D0F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B593-3191-6722-49D4-25B60C0B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A7EE-93EE-8F38-3CDA-397F963C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7000-07F8-DDFA-FDB0-CE701D19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E05B-207E-FCB3-C1CD-9D8DB25D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E88E-E650-660D-1E70-1FF9D38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7A97-E1E4-2B82-F543-D0B35EA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011-39A1-82A2-4ED8-8C2620D4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FC2C-AFD4-B840-D543-26C974D0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3527-0B7A-0F76-0981-284EDA9B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2C53-DF2D-F991-0C3A-4492F306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FAF0-7093-CCA3-3CCC-89B9F38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59D4-C1DB-84EC-A99F-750A1CEE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5DF4-741C-6083-926D-8D2DD94D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74F7B-BBBD-52D8-7BC1-BE9A754E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6A43-5592-92BE-A197-44CFF57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9868-3A9C-73CB-4511-3B39A608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F204F-8852-6F00-0791-8414B0F8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06FB-D8B2-6D55-0BAA-59618B37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D6F7-E3EB-2DA6-823B-627D4C9C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BB4E5-6B7D-75A8-3D38-8C1F9FEAB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5E82-4645-D676-3B66-596F2F1F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43869-BC7B-566D-D4CD-078F0662F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AA68A-F36A-243F-DBC7-312176F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3D4E2-D1A6-4D30-C74B-A71F9BC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3E4B9-F76A-A20A-268E-8460E0C8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CC70-A674-F36D-1977-4FDFFB80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BB9A-2660-2D48-FCF5-952ED7DD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63E7-F968-D529-F958-59070B9B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C262A-698A-F243-DF70-D4937C1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687F4-0A4F-851A-1849-B6D7BC8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E524-EA0A-4135-A93F-E59135D9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FF883-B17C-5D81-69C2-20763318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9F6-9653-C810-AA43-1CCC8411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2060-4CCB-CA72-7C96-1716DF77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84D49-54A5-3971-69A9-AB4BFD07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C956-65C8-8133-04A1-A185AE4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FB902-27D2-8473-A976-FEEB170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1C5B-A8C6-5737-8772-76BEB0A4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166A-0670-731F-5432-E2585F6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D835C-785A-3C98-9D08-B28A390B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E6556-1D97-0DC6-8773-6888D4AAA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B1BBE-8FA0-94CB-5C37-A18A39B8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823EA-1B66-7839-B005-0C9A07D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1378A-58F6-90F9-6A8C-8DB2F899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EDF5-4E1E-CA58-A731-1B020F15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2F87-FDC2-7A7C-62DF-2F18FDE3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640F-CEA7-201F-8782-759AD5EEA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5802-CE38-8740-91B3-9B7FA1E8E1F6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3825-37F6-0DCB-8235-D8E704BB0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86D8-C0C5-229F-9C74-908F7AEF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B4F-A085-9825-CC88-944E1693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85350"/>
            <a:ext cx="11887200" cy="6450227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Does Java support multiple inheritance?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000" i="0" dirty="0">
                <a:solidFill>
                  <a:srgbClr val="002060"/>
                </a:solidFill>
                <a:effectLst/>
              </a:rPr>
              <a:t>To avoid ambiguity and confusion, Java does not support. </a:t>
            </a:r>
          </a:p>
          <a:p>
            <a:pPr marL="0" indent="0">
              <a:buNone/>
            </a:pPr>
            <a:r>
              <a:rPr lang="en-IN" sz="2000" i="0" dirty="0">
                <a:solidFill>
                  <a:srgbClr val="002060"/>
                </a:solidFill>
                <a:effectLst/>
              </a:rPr>
              <a:t>i.e., a class  can not extend more than one class. </a:t>
            </a:r>
          </a:p>
          <a:p>
            <a:pPr marL="0" indent="0">
              <a:buNone/>
            </a:pPr>
            <a:r>
              <a:rPr lang="en-IN" sz="2000" i="0" dirty="0">
                <a:solidFill>
                  <a:srgbClr val="002060"/>
                </a:solidFill>
                <a:effectLst/>
              </a:rPr>
              <a:t>For example, </a:t>
            </a:r>
          </a:p>
          <a:p>
            <a:pPr marL="0" indent="0">
              <a:buNone/>
            </a:pPr>
            <a:r>
              <a:rPr lang="en-IN" sz="2000" i="0" dirty="0">
                <a:solidFill>
                  <a:srgbClr val="002060"/>
                </a:solidFill>
                <a:effectLst/>
              </a:rPr>
              <a:t>if Class C extends Class A and Class B which have a method </a:t>
            </a:r>
          </a:p>
          <a:p>
            <a:pPr marL="0" indent="0">
              <a:buNone/>
            </a:pPr>
            <a:r>
              <a:rPr lang="en-IN" sz="2000" i="0" dirty="0">
                <a:solidFill>
                  <a:srgbClr val="002060"/>
                </a:solidFill>
                <a:effectLst/>
              </a:rPr>
              <a:t>with same name, then Class C will have two methods with same name.</a:t>
            </a:r>
            <a:endParaRPr lang="en-IN" sz="2200" i="0" dirty="0">
              <a:solidFill>
                <a:srgbClr val="002060"/>
              </a:solidFill>
              <a:effectLst/>
            </a:endParaRPr>
          </a:p>
          <a:p>
            <a:pPr marL="0" indent="0">
              <a:buNone/>
            </a:pPr>
            <a:r>
              <a:rPr lang="en-IN" sz="2000" i="0" dirty="0">
                <a:solidFill>
                  <a:srgbClr val="002060"/>
                </a:solidFill>
                <a:effectLst/>
              </a:rPr>
              <a:t>This causes ambiguity and confusion for which method to use. </a:t>
            </a:r>
          </a:p>
          <a:p>
            <a:pPr marL="0" indent="0">
              <a:buNone/>
            </a:pPr>
            <a:endParaRPr lang="en-IN" sz="2000" i="0" dirty="0">
              <a:solidFill>
                <a:srgbClr val="002060"/>
              </a:solidFill>
              <a:effectLst/>
            </a:endParaRPr>
          </a:p>
          <a:p>
            <a:pPr marL="0" indent="0">
              <a:buNone/>
            </a:pPr>
            <a:r>
              <a:rPr lang="en-IN" sz="2000" i="0" dirty="0">
                <a:solidFill>
                  <a:srgbClr val="002060"/>
                </a:solidFill>
                <a:effectLst/>
              </a:rPr>
              <a:t>To avoid this, Java does not support multiple inheritance.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BDBC0-47D9-2DBF-83E1-1A6FE9B4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35" y="222423"/>
            <a:ext cx="4708267" cy="3092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47959-A39A-096E-954E-22473986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632" y="3724663"/>
            <a:ext cx="4621770" cy="29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25</cp:revision>
  <dcterms:created xsi:type="dcterms:W3CDTF">2022-12-08T13:05:08Z</dcterms:created>
  <dcterms:modified xsi:type="dcterms:W3CDTF">2023-03-05T15:16:56Z</dcterms:modified>
</cp:coreProperties>
</file>