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2046"/>
            <a:ext cx="11991373" cy="65744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b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rgbClr val="FF0000"/>
                </a:solidFill>
                <a:effectLst/>
              </a:rPr>
              <a:t>What is the constructor overloading? What is the use of constructor overloading?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A class can have any number of constructors. 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These constructors will have different number of arguments. It is called constructor overloading. 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002060"/>
                </a:solidFill>
                <a:effectLst/>
              </a:rPr>
              <a:t>Constructor overloading provides different ways to instantiate a class.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96C7B-7F6B-25A5-A34C-27563D1B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94156"/>
            <a:ext cx="4686300" cy="42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9</cp:revision>
  <dcterms:created xsi:type="dcterms:W3CDTF">2023-01-02T16:09:27Z</dcterms:created>
  <dcterms:modified xsi:type="dcterms:W3CDTF">2023-01-04T13:57:09Z</dcterms:modified>
</cp:coreProperties>
</file>