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4E243-AA3B-9844-96F6-A72E0730F85A}" type="doc">
      <dgm:prSet loTypeId="urn:microsoft.com/office/officeart/2005/8/layout/process1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CAC466-732F-ED4F-9672-ACA3F98AA543}">
      <dgm:prSet/>
      <dgm:spPr/>
      <dgm:t>
        <a:bodyPr/>
        <a:lstStyle/>
        <a:p>
          <a:r>
            <a:rPr lang="en-IN" dirty="0"/>
            <a:t>To call </a:t>
          </a:r>
          <a:r>
            <a:rPr lang="en-IN" b="0" i="0" dirty="0"/>
            <a:t>main method, JVM must instantiate it’s class.</a:t>
          </a:r>
          <a:endParaRPr lang="en-IN" dirty="0"/>
        </a:p>
      </dgm:t>
    </dgm:pt>
    <dgm:pt modelId="{11F76054-6474-0A43-914A-84FA69B4073C}" type="parTrans" cxnId="{7AABAA2F-522A-284B-99DC-3CD0B13C4CE3}">
      <dgm:prSet/>
      <dgm:spPr/>
      <dgm:t>
        <a:bodyPr/>
        <a:lstStyle/>
        <a:p>
          <a:endParaRPr lang="en-GB"/>
        </a:p>
      </dgm:t>
    </dgm:pt>
    <dgm:pt modelId="{071C5C0C-22EB-2E48-BBB3-E7BDFFB50E61}" type="sibTrans" cxnId="{7AABAA2F-522A-284B-99DC-3CD0B13C4CE3}">
      <dgm:prSet/>
      <dgm:spPr/>
      <dgm:t>
        <a:bodyPr/>
        <a:lstStyle/>
        <a:p>
          <a:endParaRPr lang="en-GB"/>
        </a:p>
      </dgm:t>
    </dgm:pt>
    <dgm:pt modelId="{D3741ED7-8BF9-A340-990C-E25FE56E5350}">
      <dgm:prSet/>
      <dgm:spPr/>
      <dgm:t>
        <a:bodyPr/>
        <a:lstStyle/>
        <a:p>
          <a:r>
            <a:rPr lang="en-IN" b="0" i="0" dirty="0"/>
            <a:t>To instantiate it must call constructor of that class.</a:t>
          </a:r>
          <a:endParaRPr lang="en-IN" dirty="0"/>
        </a:p>
      </dgm:t>
    </dgm:pt>
    <dgm:pt modelId="{2A55A31A-6886-8C4D-BB2D-3988B41CF3CB}" type="parTrans" cxnId="{EA123688-1840-F149-B0D6-39EF58349985}">
      <dgm:prSet/>
      <dgm:spPr/>
      <dgm:t>
        <a:bodyPr/>
        <a:lstStyle/>
        <a:p>
          <a:endParaRPr lang="en-GB"/>
        </a:p>
      </dgm:t>
    </dgm:pt>
    <dgm:pt modelId="{45EC988F-626B-1441-977C-0F81C93AA9A5}" type="sibTrans" cxnId="{EA123688-1840-F149-B0D6-39EF58349985}">
      <dgm:prSet/>
      <dgm:spPr/>
      <dgm:t>
        <a:bodyPr/>
        <a:lstStyle/>
        <a:p>
          <a:endParaRPr lang="en-GB"/>
        </a:p>
      </dgm:t>
    </dgm:pt>
    <dgm:pt modelId="{EFDD71D1-46DD-8447-B078-0DABABABC158}">
      <dgm:prSet/>
      <dgm:spPr/>
      <dgm:t>
        <a:bodyPr/>
        <a:lstStyle/>
        <a:p>
          <a:r>
            <a:rPr lang="en-IN" b="0" i="0" dirty="0"/>
            <a:t>There will be an ambiguity if constructor of that class takes an argument , then what argument JVM has to pass to instantiate its class.</a:t>
          </a:r>
          <a:endParaRPr lang="en-IN" dirty="0"/>
        </a:p>
      </dgm:t>
    </dgm:pt>
    <dgm:pt modelId="{76B469BE-3913-9247-A5BC-5362F167ED2A}" type="sibTrans" cxnId="{3DAF43E3-6C14-D542-935E-525306D8125F}">
      <dgm:prSet/>
      <dgm:spPr/>
      <dgm:t>
        <a:bodyPr/>
        <a:lstStyle/>
        <a:p>
          <a:endParaRPr lang="en-GB"/>
        </a:p>
      </dgm:t>
    </dgm:pt>
    <dgm:pt modelId="{53E4428A-254A-704A-8E16-C464281BB445}" type="parTrans" cxnId="{3DAF43E3-6C14-D542-935E-525306D8125F}">
      <dgm:prSet/>
      <dgm:spPr/>
      <dgm:t>
        <a:bodyPr/>
        <a:lstStyle/>
        <a:p>
          <a:endParaRPr lang="en-GB"/>
        </a:p>
      </dgm:t>
    </dgm:pt>
    <dgm:pt modelId="{E7E7597F-50BA-F748-B582-C6B4FAB7C15E}" type="pres">
      <dgm:prSet presAssocID="{7B94E243-AA3B-9844-96F6-A72E0730F85A}" presName="Name0" presStyleCnt="0">
        <dgm:presLayoutVars>
          <dgm:dir/>
          <dgm:resizeHandles val="exact"/>
        </dgm:presLayoutVars>
      </dgm:prSet>
      <dgm:spPr/>
    </dgm:pt>
    <dgm:pt modelId="{E24123B3-295A-124B-B480-BCF1DCF511B8}" type="pres">
      <dgm:prSet presAssocID="{14CAC466-732F-ED4F-9672-ACA3F98AA543}" presName="node" presStyleLbl="node1" presStyleIdx="0" presStyleCnt="3">
        <dgm:presLayoutVars>
          <dgm:bulletEnabled val="1"/>
        </dgm:presLayoutVars>
      </dgm:prSet>
      <dgm:spPr/>
    </dgm:pt>
    <dgm:pt modelId="{689C7123-7B2E-9642-9F57-F821B351A1BA}" type="pres">
      <dgm:prSet presAssocID="{071C5C0C-22EB-2E48-BBB3-E7BDFFB50E61}" presName="sibTrans" presStyleLbl="sibTrans2D1" presStyleIdx="0" presStyleCnt="2"/>
      <dgm:spPr/>
    </dgm:pt>
    <dgm:pt modelId="{7AD1F502-D4E8-AB4A-8E6B-3894D3B7C0ED}" type="pres">
      <dgm:prSet presAssocID="{071C5C0C-22EB-2E48-BBB3-E7BDFFB50E61}" presName="connectorText" presStyleLbl="sibTrans2D1" presStyleIdx="0" presStyleCnt="2"/>
      <dgm:spPr/>
    </dgm:pt>
    <dgm:pt modelId="{EE4F7209-770C-D94B-9967-E326FB6FF3DB}" type="pres">
      <dgm:prSet presAssocID="{D3741ED7-8BF9-A340-990C-E25FE56E5350}" presName="node" presStyleLbl="node1" presStyleIdx="1" presStyleCnt="3">
        <dgm:presLayoutVars>
          <dgm:bulletEnabled val="1"/>
        </dgm:presLayoutVars>
      </dgm:prSet>
      <dgm:spPr/>
    </dgm:pt>
    <dgm:pt modelId="{E3D3E92C-8513-E049-B9ED-C20EF75DB789}" type="pres">
      <dgm:prSet presAssocID="{45EC988F-626B-1441-977C-0F81C93AA9A5}" presName="sibTrans" presStyleLbl="sibTrans2D1" presStyleIdx="1" presStyleCnt="2"/>
      <dgm:spPr/>
    </dgm:pt>
    <dgm:pt modelId="{D73A976B-D3A8-0B44-8452-04CE34E0F551}" type="pres">
      <dgm:prSet presAssocID="{45EC988F-626B-1441-977C-0F81C93AA9A5}" presName="connectorText" presStyleLbl="sibTrans2D1" presStyleIdx="1" presStyleCnt="2"/>
      <dgm:spPr/>
    </dgm:pt>
    <dgm:pt modelId="{11AD41AA-CFBD-5047-BB3E-19FC927E5505}" type="pres">
      <dgm:prSet presAssocID="{EFDD71D1-46DD-8447-B078-0DABABABC158}" presName="node" presStyleLbl="node1" presStyleIdx="2" presStyleCnt="3">
        <dgm:presLayoutVars>
          <dgm:bulletEnabled val="1"/>
        </dgm:presLayoutVars>
      </dgm:prSet>
      <dgm:spPr/>
    </dgm:pt>
  </dgm:ptLst>
  <dgm:cxnLst>
    <dgm:cxn modelId="{673A3408-FE63-994B-AECA-A4ED64A1A37F}" type="presOf" srcId="{071C5C0C-22EB-2E48-BBB3-E7BDFFB50E61}" destId="{7AD1F502-D4E8-AB4A-8E6B-3894D3B7C0ED}" srcOrd="1" destOrd="0" presId="urn:microsoft.com/office/officeart/2005/8/layout/process1"/>
    <dgm:cxn modelId="{A9CD430C-CA07-6746-BF78-AE09D1E65025}" type="presOf" srcId="{EFDD71D1-46DD-8447-B078-0DABABABC158}" destId="{11AD41AA-CFBD-5047-BB3E-19FC927E5505}" srcOrd="0" destOrd="0" presId="urn:microsoft.com/office/officeart/2005/8/layout/process1"/>
    <dgm:cxn modelId="{781FE50C-AF8B-8743-B025-9C127BC2A1BD}" type="presOf" srcId="{14CAC466-732F-ED4F-9672-ACA3F98AA543}" destId="{E24123B3-295A-124B-B480-BCF1DCF511B8}" srcOrd="0" destOrd="0" presId="urn:microsoft.com/office/officeart/2005/8/layout/process1"/>
    <dgm:cxn modelId="{5566CA11-294D-EF43-9D98-A481C93116D3}" type="presOf" srcId="{D3741ED7-8BF9-A340-990C-E25FE56E5350}" destId="{EE4F7209-770C-D94B-9967-E326FB6FF3DB}" srcOrd="0" destOrd="0" presId="urn:microsoft.com/office/officeart/2005/8/layout/process1"/>
    <dgm:cxn modelId="{7AABAA2F-522A-284B-99DC-3CD0B13C4CE3}" srcId="{7B94E243-AA3B-9844-96F6-A72E0730F85A}" destId="{14CAC466-732F-ED4F-9672-ACA3F98AA543}" srcOrd="0" destOrd="0" parTransId="{11F76054-6474-0A43-914A-84FA69B4073C}" sibTransId="{071C5C0C-22EB-2E48-BBB3-E7BDFFB50E61}"/>
    <dgm:cxn modelId="{396C1737-74BF-D449-AC94-A3844E28142C}" type="presOf" srcId="{7B94E243-AA3B-9844-96F6-A72E0730F85A}" destId="{E7E7597F-50BA-F748-B582-C6B4FAB7C15E}" srcOrd="0" destOrd="0" presId="urn:microsoft.com/office/officeart/2005/8/layout/process1"/>
    <dgm:cxn modelId="{5609B16A-2CC8-5446-8808-19BBAB66A577}" type="presOf" srcId="{45EC988F-626B-1441-977C-0F81C93AA9A5}" destId="{D73A976B-D3A8-0B44-8452-04CE34E0F551}" srcOrd="1" destOrd="0" presId="urn:microsoft.com/office/officeart/2005/8/layout/process1"/>
    <dgm:cxn modelId="{EA123688-1840-F149-B0D6-39EF58349985}" srcId="{7B94E243-AA3B-9844-96F6-A72E0730F85A}" destId="{D3741ED7-8BF9-A340-990C-E25FE56E5350}" srcOrd="1" destOrd="0" parTransId="{2A55A31A-6886-8C4D-BB2D-3988B41CF3CB}" sibTransId="{45EC988F-626B-1441-977C-0F81C93AA9A5}"/>
    <dgm:cxn modelId="{AF32A2C1-7693-2442-87EB-1667FCF6EF6A}" type="presOf" srcId="{071C5C0C-22EB-2E48-BBB3-E7BDFFB50E61}" destId="{689C7123-7B2E-9642-9F57-F821B351A1BA}" srcOrd="0" destOrd="0" presId="urn:microsoft.com/office/officeart/2005/8/layout/process1"/>
    <dgm:cxn modelId="{F5459FC3-E55A-B644-83CC-52042DB720E1}" type="presOf" srcId="{45EC988F-626B-1441-977C-0F81C93AA9A5}" destId="{E3D3E92C-8513-E049-B9ED-C20EF75DB789}" srcOrd="0" destOrd="0" presId="urn:microsoft.com/office/officeart/2005/8/layout/process1"/>
    <dgm:cxn modelId="{3DAF43E3-6C14-D542-935E-525306D8125F}" srcId="{7B94E243-AA3B-9844-96F6-A72E0730F85A}" destId="{EFDD71D1-46DD-8447-B078-0DABABABC158}" srcOrd="2" destOrd="0" parTransId="{53E4428A-254A-704A-8E16-C464281BB445}" sibTransId="{76B469BE-3913-9247-A5BC-5362F167ED2A}"/>
    <dgm:cxn modelId="{BB0C4F45-286B-CE4B-9E0C-657E949BB14A}" type="presParOf" srcId="{E7E7597F-50BA-F748-B582-C6B4FAB7C15E}" destId="{E24123B3-295A-124B-B480-BCF1DCF511B8}" srcOrd="0" destOrd="0" presId="urn:microsoft.com/office/officeart/2005/8/layout/process1"/>
    <dgm:cxn modelId="{E7EC1860-7956-0E4E-BC1C-7AC0F37C41DB}" type="presParOf" srcId="{E7E7597F-50BA-F748-B582-C6B4FAB7C15E}" destId="{689C7123-7B2E-9642-9F57-F821B351A1BA}" srcOrd="1" destOrd="0" presId="urn:microsoft.com/office/officeart/2005/8/layout/process1"/>
    <dgm:cxn modelId="{B772F220-D860-7B41-991A-1797FB1B5303}" type="presParOf" srcId="{689C7123-7B2E-9642-9F57-F821B351A1BA}" destId="{7AD1F502-D4E8-AB4A-8E6B-3894D3B7C0ED}" srcOrd="0" destOrd="0" presId="urn:microsoft.com/office/officeart/2005/8/layout/process1"/>
    <dgm:cxn modelId="{1B94EB2D-34DE-364E-BF38-EC984D543C13}" type="presParOf" srcId="{E7E7597F-50BA-F748-B582-C6B4FAB7C15E}" destId="{EE4F7209-770C-D94B-9967-E326FB6FF3DB}" srcOrd="2" destOrd="0" presId="urn:microsoft.com/office/officeart/2005/8/layout/process1"/>
    <dgm:cxn modelId="{F3849079-BE1D-9840-8F88-7D1F8B3FC9B2}" type="presParOf" srcId="{E7E7597F-50BA-F748-B582-C6B4FAB7C15E}" destId="{E3D3E92C-8513-E049-B9ED-C20EF75DB789}" srcOrd="3" destOrd="0" presId="urn:microsoft.com/office/officeart/2005/8/layout/process1"/>
    <dgm:cxn modelId="{6B9A85BC-BBF7-8341-8FEE-64C2578B857B}" type="presParOf" srcId="{E3D3E92C-8513-E049-B9ED-C20EF75DB789}" destId="{D73A976B-D3A8-0B44-8452-04CE34E0F551}" srcOrd="0" destOrd="0" presId="urn:microsoft.com/office/officeart/2005/8/layout/process1"/>
    <dgm:cxn modelId="{0E83958D-BD99-BD4A-BAE2-9DB6EE73621C}" type="presParOf" srcId="{E7E7597F-50BA-F748-B582-C6B4FAB7C15E}" destId="{11AD41AA-CFBD-5047-BB3E-19FC927E55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123B3-295A-124B-B480-BCF1DCF511B8}">
      <dsp:nvSpPr>
        <dsp:cNvPr id="0" name=""/>
        <dsp:cNvSpPr/>
      </dsp:nvSpPr>
      <dsp:spPr>
        <a:xfrm>
          <a:off x="9562" y="0"/>
          <a:ext cx="2858178" cy="1284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To call </a:t>
          </a:r>
          <a:r>
            <a:rPr lang="en-IN" sz="1500" b="0" i="0" kern="1200" dirty="0"/>
            <a:t>main method, JVM must instantiate it’s class.</a:t>
          </a:r>
          <a:endParaRPr lang="en-IN" sz="1500" kern="1200" dirty="0"/>
        </a:p>
      </dsp:txBody>
      <dsp:txXfrm>
        <a:off x="47192" y="37630"/>
        <a:ext cx="2782918" cy="1209527"/>
      </dsp:txXfrm>
    </dsp:sp>
    <dsp:sp modelId="{689C7123-7B2E-9642-9F57-F821B351A1BA}">
      <dsp:nvSpPr>
        <dsp:cNvPr id="0" name=""/>
        <dsp:cNvSpPr/>
      </dsp:nvSpPr>
      <dsp:spPr>
        <a:xfrm>
          <a:off x="3153558" y="287979"/>
          <a:ext cx="605933" cy="708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153558" y="429745"/>
        <a:ext cx="424153" cy="425296"/>
      </dsp:txXfrm>
    </dsp:sp>
    <dsp:sp modelId="{EE4F7209-770C-D94B-9967-E326FB6FF3DB}">
      <dsp:nvSpPr>
        <dsp:cNvPr id="0" name=""/>
        <dsp:cNvSpPr/>
      </dsp:nvSpPr>
      <dsp:spPr>
        <a:xfrm>
          <a:off x="4011011" y="0"/>
          <a:ext cx="2858178" cy="1284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To instantiate it must call constructor of that class.</a:t>
          </a:r>
          <a:endParaRPr lang="en-IN" sz="1500" kern="1200" dirty="0"/>
        </a:p>
      </dsp:txBody>
      <dsp:txXfrm>
        <a:off x="4048641" y="37630"/>
        <a:ext cx="2782918" cy="1209527"/>
      </dsp:txXfrm>
    </dsp:sp>
    <dsp:sp modelId="{E3D3E92C-8513-E049-B9ED-C20EF75DB789}">
      <dsp:nvSpPr>
        <dsp:cNvPr id="0" name=""/>
        <dsp:cNvSpPr/>
      </dsp:nvSpPr>
      <dsp:spPr>
        <a:xfrm>
          <a:off x="7155007" y="287979"/>
          <a:ext cx="605933" cy="708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155007" y="429745"/>
        <a:ext cx="424153" cy="425296"/>
      </dsp:txXfrm>
    </dsp:sp>
    <dsp:sp modelId="{11AD41AA-CFBD-5047-BB3E-19FC927E5505}">
      <dsp:nvSpPr>
        <dsp:cNvPr id="0" name=""/>
        <dsp:cNvSpPr/>
      </dsp:nvSpPr>
      <dsp:spPr>
        <a:xfrm>
          <a:off x="8012461" y="0"/>
          <a:ext cx="2858178" cy="1284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There will be an ambiguity if constructor of that class takes an argument , then what argument JVM has to pass to instantiate its class.</a:t>
          </a:r>
          <a:endParaRPr lang="en-IN" sz="1500" kern="1200" dirty="0"/>
        </a:p>
      </dsp:txBody>
      <dsp:txXfrm>
        <a:off x="8050091" y="37630"/>
        <a:ext cx="2782918" cy="1209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E2ED-CE2A-9835-D2AF-B322781F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1D2D-51D3-8757-D415-268A8378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313C-6E78-ADE2-C15F-9EF18548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5157-BF84-A542-9E1E-C686720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4734-EFBB-9287-6DE9-07C37E3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26A9-7B06-3A75-01E1-B4DD28F2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6AA7-3B18-85AA-237F-DD4E105C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10F5-D118-3FF5-276F-A283CFE6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85FE-BEF5-D7B1-FC3E-6247C5E8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4FB2-025E-EF4D-F197-2308314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6CDAF-8347-3860-6A72-DC46F7CCD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B4D63-606D-282A-2BE1-73773376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BC64-DC97-ED21-848B-B417ECA5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399A-438B-214D-BB4E-B0DE1E2C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B3F5-8F97-091B-6628-D2C98933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D176-FAFB-832C-6FAE-82CDD3F2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82E9-0432-7B95-AA78-4AC6D8F8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C7B8-A349-5EDB-519C-248DE22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48398-0D55-7281-81F3-B4D25BFD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0420-DBF2-695A-04AB-9C9D0272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911D-4CE9-E8E3-A745-D91109C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1523-C9DF-5461-EA89-8B3F0A5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C313-CC39-A917-3C4A-F58AD455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DE39-9428-2AD3-06F7-A051AD5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D56D-89DD-F461-9ABA-C788418A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B9-20E5-87A0-5D79-7C9AEF8C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A663-B1F6-0816-0BAA-BE1748BE8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1F23-CCF3-D353-80F0-54EDAC9A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18FC-5060-6749-922B-69CF3A7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89123-D6E9-C0A2-DFDA-160B12D3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5007-90D5-5CDD-0557-1C27C2A9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9FA4-8864-34B9-4771-5F2C2741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293B-563E-3181-0B9D-63A89E7C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0FE1-7926-A956-295B-F71021CB3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07EBF-33BA-7867-C866-8BAEA277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8F787-93BD-686F-419B-00CDF982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9F73C-38B4-4E2C-5BED-0F7AF6FE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0E6F1-AC06-4B80-CD3B-0595D2C2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6B07D-8606-F10D-6C84-735D3567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884A-3FC2-8653-4D9C-FB9BFD89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26D55-A224-F225-3CE3-C052375F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7569A-6CE1-EC6F-4862-0C761A45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15AF9-7D35-0BF5-C240-689E4B00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5C791-A856-BEB0-6960-A4EA45CE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42BBF-91E6-89C9-89B5-E8D02881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6850-E0DE-83A6-4912-576C7BA6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D39-4732-7E21-3964-73CE00F1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9A2C-341C-EAFF-0138-C4FCDA9B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5994-6BA2-0158-868D-3FB83A780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8694-4B96-B38A-EB00-7FB742CD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0BDE-115C-B8D9-F9E3-42BB975B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7179-B95E-50A2-36E1-5116FB6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712-3993-905A-72F5-0EF225C7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20CD1-CA50-8F25-3F96-88378872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C751C-9F71-C48C-2A62-C52CAF77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5FADE-21CD-4A39-1150-8BF030A4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06DB-E547-8930-3E99-2CEF148B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F9B5A-CD74-F801-5668-427C2875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E39C-23CE-762C-E25D-DA4E8303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7E213-4E2D-5361-D4C9-13AAB9E3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AFE8-601C-C602-6171-DAA4A79D2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4F12-F1D3-E649-8B73-72B1151A85F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F326-16CD-B5D7-5D31-3CAF748FB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E7E1-380B-471A-2BBD-5EF995904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18F3-4705-CE44-BFAF-353BEDB0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E725-C166-6FDF-664D-FEBD3B4D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231494"/>
            <a:ext cx="11817752" cy="6458673"/>
          </a:xfrm>
        </p:spPr>
        <p:txBody>
          <a:bodyPr/>
          <a:lstStyle/>
          <a:p>
            <a:pPr marL="0" indent="0">
              <a:buNone/>
            </a:pPr>
            <a:r>
              <a:rPr lang="en-IN" sz="25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main() method must be static?  </a:t>
            </a:r>
            <a:r>
              <a:rPr lang="en-IN" sz="2500" b="1" dirty="0">
                <a:latin typeface="Calibri" panose="020F0502020204030204" pitchFamily="34" charset="0"/>
                <a:cs typeface="Calibri" panose="020F0502020204030204" pitchFamily="34" charset="0"/>
              </a:rPr>
              <a:t>OR  </a:t>
            </a:r>
            <a:r>
              <a:rPr lang="en-IN" sz="2500" b="1" i="0" dirty="0">
                <a:solidFill>
                  <a:srgbClr val="FF0000"/>
                </a:solidFill>
                <a:effectLst/>
              </a:rPr>
              <a:t>Can we declare main() method as non-static?</a:t>
            </a:r>
          </a:p>
          <a:p>
            <a:pPr marL="0" indent="0" algn="l">
              <a:buNone/>
            </a:pPr>
            <a:r>
              <a:rPr lang="en-IN" sz="2300" b="1" i="0" dirty="0">
                <a:solidFill>
                  <a:srgbClr val="002060"/>
                </a:solidFill>
                <a:effectLst/>
              </a:rPr>
              <a:t>main() method must be declared as </a:t>
            </a:r>
            <a:r>
              <a:rPr lang="en-IN" sz="2300" b="1" i="0" dirty="0">
                <a:solidFill>
                  <a:srgbClr val="002060"/>
                </a:solidFill>
                <a:effectLst/>
                <a:highlight>
                  <a:srgbClr val="FFFF00"/>
                </a:highlight>
              </a:rPr>
              <a:t>static</a:t>
            </a:r>
            <a:r>
              <a:rPr lang="en-IN" sz="2300" i="0" dirty="0">
                <a:solidFill>
                  <a:srgbClr val="002060"/>
                </a:solidFill>
                <a:effectLst/>
              </a:rPr>
              <a:t> </a:t>
            </a:r>
            <a:r>
              <a:rPr lang="en-IN" sz="2300" i="0" dirty="0">
                <a:effectLst/>
              </a:rPr>
              <a:t>so that JVM can call main() method without instantiating its class.</a:t>
            </a:r>
          </a:p>
          <a:p>
            <a:pPr marL="0" indent="0" algn="l">
              <a:buNone/>
            </a:pPr>
            <a:endParaRPr lang="en-IN" sz="2300" dirty="0"/>
          </a:p>
          <a:p>
            <a:pPr marL="0" indent="0" algn="l">
              <a:buNone/>
            </a:pPr>
            <a:endParaRPr lang="en-IN" sz="2300" i="0" dirty="0">
              <a:effectLst/>
            </a:endParaRPr>
          </a:p>
          <a:p>
            <a:pPr marL="0" indent="0" algn="l">
              <a:buNone/>
            </a:pPr>
            <a:endParaRPr lang="en-IN" sz="2300" dirty="0"/>
          </a:p>
          <a:p>
            <a:pPr marL="0" indent="0" algn="l">
              <a:buNone/>
            </a:pPr>
            <a:endParaRPr lang="en-IN" sz="2300" i="0" dirty="0">
              <a:effectLst/>
            </a:endParaRPr>
          </a:p>
          <a:p>
            <a:pPr marL="0" indent="0">
              <a:buNone/>
            </a:pPr>
            <a:endParaRPr lang="en-IN" sz="22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IN" sz="22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IN" sz="22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Suppose, if main() is allowed to be non-static, then :</a:t>
            </a:r>
          </a:p>
          <a:p>
            <a:pPr marL="0" indent="0">
              <a:buNone/>
            </a:pPr>
            <a:endParaRPr lang="en-IN" sz="2200" b="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6D230E6-A5DC-C59C-DA9B-641D985F4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304404"/>
              </p:ext>
            </p:extLst>
          </p:nvPr>
        </p:nvGraphicFramePr>
        <p:xfrm>
          <a:off x="856527" y="5092864"/>
          <a:ext cx="10880202" cy="128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CAF33D-A688-C290-E0E1-C1682EA14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27" y="1475768"/>
            <a:ext cx="7005224" cy="26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18</cp:revision>
  <dcterms:created xsi:type="dcterms:W3CDTF">2023-01-06T12:38:09Z</dcterms:created>
  <dcterms:modified xsi:type="dcterms:W3CDTF">2023-01-06T16:00:48Z</dcterms:modified>
</cp:coreProperties>
</file>