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6"/>
  </p:notesMasterIdLst>
  <p:sldIdLst>
    <p:sldId id="256" r:id="rId2"/>
    <p:sldId id="266" r:id="rId3"/>
    <p:sldId id="265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1"/>
    <p:restoredTop sz="95761"/>
  </p:normalViewPr>
  <p:slideViewPr>
    <p:cSldViewPr snapToGrid="0">
      <p:cViewPr varScale="1">
        <p:scale>
          <a:sx n="105" d="100"/>
          <a:sy n="105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322F-4357-6F48-9ECD-DA263717FCE0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0AD30-0FDA-0442-8004-ECD35CB6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0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0AD30-0FDA-0442-8004-ECD35CB6D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0AD30-0FDA-0442-8004-ECD35CB6D2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11/5/22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11/5/22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util/stream/IntStream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b="1"/>
              <a:t>momedaram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114" y="1334530"/>
            <a:ext cx="10231393" cy="329407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en-IN" sz="3200" b="1" dirty="0">
                <a:solidFill>
                  <a:srgbClr val="192A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br>
              <a:rPr lang="en-IN" sz="32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 Class Improvements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D14B-F41A-90DF-357D-1090C4F5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39" y="302402"/>
            <a:ext cx="11702921" cy="6464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represent text in computers, we have to solve two things:</a:t>
            </a:r>
          </a:p>
          <a:p>
            <a:pPr marL="0" indent="0">
              <a:buNone/>
            </a:pPr>
            <a:r>
              <a:rPr lang="en-IN" sz="28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first, we have to map symbols to numbers, </a:t>
            </a:r>
          </a:p>
          <a:p>
            <a:pPr marL="0" indent="0">
              <a:buNone/>
            </a:pPr>
            <a:r>
              <a:rPr lang="en-IN" sz="28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then, we have to represent a sequence of those numbers with bytes.</a:t>
            </a:r>
          </a:p>
          <a:p>
            <a:pPr marL="0" indent="0">
              <a:buNone/>
            </a:pPr>
            <a:endParaRPr lang="en-IN" sz="2800" dirty="0">
              <a:solidFill>
                <a:srgbClr val="2326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8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number that identifies a symbol </a:t>
            </a:r>
            <a:r>
              <a:rPr lang="en-IN" sz="28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called  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point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800" b="0" i="0" dirty="0">
              <a:solidFill>
                <a:srgbClr val="2326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well-known standards for assigning numbers to symbols are </a:t>
            </a:r>
            <a:r>
              <a:rPr lang="en-IN" sz="28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ASCII and Unicode.</a:t>
            </a:r>
            <a:endParaRPr lang="en-US" sz="2800" dirty="0">
              <a:solidFill>
                <a:srgbClr val="FF0000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2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6581E-916A-717B-C91E-60FB82BDC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5" y="148282"/>
            <a:ext cx="11788346" cy="65490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b="1" i="0" u="sng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9 Improvements for String Class:</a:t>
            </a:r>
          </a:p>
          <a:p>
            <a:pPr marL="0" indent="0" algn="l">
              <a:buNone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Introduced two n</a:t>
            </a:r>
            <a:r>
              <a:rPr lang="en-IN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ew String Methods.</a:t>
            </a:r>
          </a:p>
          <a:p>
            <a:pPr marL="0" indent="0" algn="l">
              <a:buNone/>
            </a:pPr>
            <a:endParaRPr lang="en-IN" sz="240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400" dirty="0"/>
              <a:t>public </a:t>
            </a:r>
            <a:r>
              <a:rPr lang="en-IN" sz="2400" u="none" strike="noStrike" dirty="0">
                <a:solidFill>
                  <a:srgbClr val="4A6782"/>
                </a:solidFill>
                <a:effectLst/>
                <a:hlinkClick r:id="rId3" tooltip="interface in java.util.stream"/>
              </a:rPr>
              <a:t>IntStream</a:t>
            </a:r>
            <a:r>
              <a:rPr lang="en-IN" sz="2400" dirty="0"/>
              <a:t> chars​()</a:t>
            </a:r>
            <a:endParaRPr lang="en-IN" sz="240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400" dirty="0"/>
              <a:t>public </a:t>
            </a:r>
            <a:r>
              <a:rPr lang="en-IN" sz="2400" u="none" strike="noStrike" dirty="0">
                <a:solidFill>
                  <a:srgbClr val="4A6782"/>
                </a:solidFill>
                <a:effectLst/>
                <a:hlinkClick r:id="rId3" tooltip="interface in java.util.stream"/>
              </a:rPr>
              <a:t>IntStream</a:t>
            </a:r>
            <a:r>
              <a:rPr lang="en-IN" sz="2400" dirty="0"/>
              <a:t> codePoints​()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IN" sz="2400" b="0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N" sz="32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0" i="0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Returns a stream of code point values from this sequence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IN" sz="24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IN" sz="240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endParaRPr lang="en-IN" sz="2800" b="1" i="0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4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1052</TotalTime>
  <Words>108</Words>
  <Application>Microsoft Macintosh PowerPoint</Application>
  <PresentationFormat>Widescreen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Java 9 String Class Improvements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187</cp:revision>
  <dcterms:created xsi:type="dcterms:W3CDTF">2022-09-30T05:28:25Z</dcterms:created>
  <dcterms:modified xsi:type="dcterms:W3CDTF">2022-11-05T16:48:34Z</dcterms:modified>
</cp:coreProperties>
</file>