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9" r:id="rId1"/>
  </p:sldMasterIdLst>
  <p:sldIdLst>
    <p:sldId id="265" r:id="rId2"/>
    <p:sldId id="275" r:id="rId3"/>
    <p:sldId id="276" r:id="rId4"/>
    <p:sldId id="2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C2BE-6EFE-0AED-6705-22DBFEFFC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4EC12-7340-9D21-FD72-481AA5ADA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1327E-5A9B-AC0A-09CA-4C3BCE48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5D644-EB26-7182-565E-8FDB210F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36DC3-5AF9-DE6C-F04C-2D7ADFF0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5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7B59-0A02-3DED-543C-F2270C0E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73572-D517-7867-73D6-295CBCB23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00569-7BB2-B1A5-A411-313ADA47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B423F-44A8-B03D-B6D2-03371EB7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20A24-90E5-B1BF-1B0C-FC3EADD2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8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31571-FC83-0A77-CDB5-AC06FEE92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E10E3-5FF2-E978-5CF4-AA0C6326C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D2E2-4B1C-EF6D-A06B-8EF7EC26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5C4A8-0EFB-6523-6C42-7A78CF03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9E9FB-F89B-9FCF-6CFB-53CDDFC1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4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21E0-B873-3433-1207-E8E7A984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762E-AC89-F2E5-505B-CC5BC7C89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C3A4C-3D4A-CD51-61EB-7D246666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0C078-C605-B972-A31F-E72E8B5F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ADCE6-794C-7E0B-FADA-B69182EF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5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90B6-8258-DC38-611A-9A853B11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1F554-2334-D7B9-A05F-50C034DB9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8CA5-E955-F72D-D9E7-5DA4C5A7B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5B0FD-0D8B-5826-C48E-C597A842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9F0F-2A3A-DFE3-45F7-EB9BA23E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2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CCF3-4EC6-AD70-DE67-5FF80380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3919E-1263-11DE-4A57-6E0319D5E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EBC58-85E6-AA0B-B71C-EF143248F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D1C19-158B-D93E-8AC6-4A85EAE5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673E6-4550-D2B4-6F3C-F2180334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D40EA-1625-675C-1D70-435F5197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1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7153-FA38-54B6-751E-CD1F06AC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53E15-BAD0-0582-12F9-15FFBEF9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298C8-ECB0-8310-0270-4C465B920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82D90A-04EB-2F0D-075D-10B4850EF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FC43F-FBDA-C3AF-058F-27D3C0C85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1F2F-3375-CE3A-AB22-C17DEFAE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68C03-9A18-30F2-38FC-29CBD8BD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116ED-41E5-C35B-4DEF-8DB1CEBF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3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E16C-4783-DDD5-67B1-400445B2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A7D6A-2224-A8B1-448E-057BA533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94B25-E1D3-2FF2-58F7-CFBB3784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E8CF3-3FD2-60BF-50DD-AD983A13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5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80877-C5B3-95E3-7942-63835C1E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6DA1B-7F4A-0553-9CC0-49EA803D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610EE-594A-E60C-42D6-4FB5C085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3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D1A9-0DBA-1352-9B86-ACE2CCE0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02240-8CD8-89E7-8C90-8A21D618E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D257F-7F16-E96A-5FAD-A522047C9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93B8C-59A8-9605-D29B-6D7FE6FF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3030-05CB-3649-1B48-9141F6D0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B7525-7414-4C4B-9B68-2A435CF2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3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8FB7-4BFB-045D-6680-CCBB8791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CAD82-C402-5D0A-9D1F-3FB229B70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77EF8-9955-FD3E-BE9D-D5EB029C9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F4260-6541-C357-E257-91967DF5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DCC78-DE0D-E7D0-0B04-DC775B34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DC393-9DAF-9144-903C-672E7B2E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63ABF-0C2D-1570-7CCC-C21AF618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1FBAE-04FE-A137-747D-9C4D38853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CFE7E-8D65-E20F-A6D8-5E118C4B7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788E1-EC80-ACD5-A038-78096351F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DA3A5-0FE7-4D87-A5C1-34EF0B166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5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0" r:id="rId1"/>
    <p:sldLayoutId id="2147484131" r:id="rId2"/>
    <p:sldLayoutId id="2147484132" r:id="rId3"/>
    <p:sldLayoutId id="2147484133" r:id="rId4"/>
    <p:sldLayoutId id="2147484134" r:id="rId5"/>
    <p:sldLayoutId id="2147484135" r:id="rId6"/>
    <p:sldLayoutId id="2147484136" r:id="rId7"/>
    <p:sldLayoutId id="2147484137" r:id="rId8"/>
    <p:sldLayoutId id="2147484138" r:id="rId9"/>
    <p:sldLayoutId id="2147484139" r:id="rId10"/>
    <p:sldLayoutId id="21474841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508421"/>
            <a:ext cx="8991600" cy="1136821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java.util.Arrays class</a:t>
            </a:r>
            <a:endParaRPr lang="en-IN" sz="4000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US" b="1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85695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3B8F-EEE1-DCD0-9C4B-6DAB8091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8" y="86497"/>
            <a:ext cx="12093144" cy="6647935"/>
          </a:xfrm>
        </p:spPr>
        <p:txBody>
          <a:bodyPr/>
          <a:lstStyle/>
          <a:p>
            <a:pPr marL="0" indent="0">
              <a:buNone/>
            </a:pPr>
            <a:endParaRPr lang="en-IN" b="1" i="0" dirty="0">
              <a:solidFill>
                <a:srgbClr val="00B050"/>
              </a:solidFill>
              <a:effectLst/>
            </a:endParaRP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</a:rPr>
              <a:t>As we know , Arrays are used to 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store multiple values in a single variable</a:t>
            </a:r>
            <a:r>
              <a:rPr lang="en-IN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instead of declaring separate variables for each value</a:t>
            </a:r>
            <a:r>
              <a:rPr lang="en-IN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IN" b="1" i="0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00B050"/>
                </a:solidFill>
                <a:effectLst/>
              </a:rPr>
              <a:t>How to display all elements of an array 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How to search the element in array ?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assign specified value to each element of an array?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How to create an  array from existing array 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How to sort array elements ?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How to check equality of two arrays in java ?</a:t>
            </a:r>
          </a:p>
          <a:p>
            <a:pPr marL="0" indent="0">
              <a:buNone/>
            </a:pPr>
            <a:endParaRPr lang="en-IN" b="1" i="0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b="1" i="0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3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3B8F-EEE1-DCD0-9C4B-6DAB8091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8" y="86497"/>
            <a:ext cx="12093144" cy="6647935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				</a:t>
            </a:r>
            <a:r>
              <a:rPr lang="en-IN" b="1" dirty="0">
                <a:solidFill>
                  <a:srgbClr val="FF0000"/>
                </a:solidFill>
                <a:highlight>
                  <a:srgbClr val="FFFF00"/>
                </a:highlight>
              </a:rPr>
              <a:t>Java.util.Arrays </a:t>
            </a:r>
            <a:r>
              <a:rPr lang="en-IN" b="1" dirty="0">
                <a:solidFill>
                  <a:srgbClr val="FF0000"/>
                </a:solidFill>
              </a:rPr>
              <a:t>Class</a:t>
            </a:r>
            <a:endParaRPr lang="en-IN" b="1" i="0" dirty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FF0000"/>
                </a:solidFill>
                <a:effectLst/>
              </a:rPr>
              <a:t>How to display all elements of an array ?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	toString() and deepToString() </a:t>
            </a:r>
            <a:endParaRPr lang="en-IN" b="1" i="0" dirty="0">
              <a:solidFill>
                <a:srgbClr val="00B050"/>
              </a:solidFill>
              <a:effectLst/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How to search the element in array 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binarySearch()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assign specified value to each element of an array?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fill()</a:t>
            </a:r>
            <a:endParaRPr lang="en-IN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How to create an  array from existing array 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copyOf() ,</a:t>
            </a:r>
            <a:r>
              <a:rPr lang="en-IN" b="1" dirty="0">
                <a:solidFill>
                  <a:srgbClr val="00B050"/>
                </a:solidFill>
              </a:rPr>
              <a:t> copyOfRange()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How to sort array elements 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	sort()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How to check equality of two arrays in java ?</a:t>
            </a:r>
            <a:endParaRPr lang="en-IN" b="1" i="0" dirty="0">
              <a:solidFill>
                <a:srgbClr val="00B050"/>
              </a:solidFill>
              <a:effectLst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	equals() , deepEquals()</a:t>
            </a:r>
          </a:p>
        </p:txBody>
      </p:sp>
    </p:spTree>
    <p:extLst>
      <p:ext uri="{BB962C8B-B14F-4D97-AF65-F5344CB8AC3E}">
        <p14:creationId xmlns:p14="http://schemas.microsoft.com/office/powerpoint/2010/main" val="324574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</TotalTime>
  <Words>181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java.util.Arrays class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309</cp:revision>
  <dcterms:created xsi:type="dcterms:W3CDTF">2022-09-30T05:28:25Z</dcterms:created>
  <dcterms:modified xsi:type="dcterms:W3CDTF">2022-12-04T15:04:21Z</dcterms:modified>
</cp:coreProperties>
</file>