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FF715-2E91-68A8-BB80-A5F428E9E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1E77C-22E7-BBAA-9445-4E947931E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56CAE-EE37-6794-B42E-5E5B9BB25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D26C-50A5-C348-813B-235D24B37C1F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6E4CE-B1FA-D7DA-F152-2CD2F0477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AB724-FA09-E05A-8B50-96480D07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4C9F-95DF-C34E-B621-845154E2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3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CCF2-2727-7BB6-D734-9BF1D61F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B8A6D-084D-2CDC-A622-43D81FF28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6F7FE-BB95-E18A-8E42-D78FFFD6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D26C-50A5-C348-813B-235D24B37C1F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27857-22A6-D532-93CC-7DA9CF25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E8D12-1F7E-1041-CB87-302EE541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4C9F-95DF-C34E-B621-845154E2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372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AF413-4F1A-F8A6-F46A-562552FEB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62E75-B4DB-6126-4745-C13BFB45E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8FC02-DB76-062B-B72E-0F34030E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D26C-50A5-C348-813B-235D24B37C1F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2FE0B-5FF5-A67E-88EB-7517C3080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28475-FC95-18B7-7E4C-B0428AD35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4C9F-95DF-C34E-B621-845154E2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0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43482-DA9F-0D64-A590-83AE72A6E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BBCEE-9EF6-A0EB-D86F-0468DA416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E85F2-AA07-F919-AA86-54B4DEBDE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D26C-50A5-C348-813B-235D24B37C1F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67671-42B6-B77F-BCFB-D7312579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075F4-ECC5-784C-A326-E9109EEEA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4C9F-95DF-C34E-B621-845154E2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3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0782-59C1-C891-E186-CCB7C6CD4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CA2A5-71AA-B573-B438-AD631F794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848B7-66E6-13E0-D030-3D3D5D23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D26C-50A5-C348-813B-235D24B37C1F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F199D-74A0-5846-B864-83E4755E7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1875B-055F-212D-8D10-B2EA88753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4C9F-95DF-C34E-B621-845154E2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4C278-8455-B260-E861-337F2AB2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A4C06-FC48-3996-4221-DC9FC0211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5EBFF-5945-25AA-3F02-FCE7A8FC7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78972-02DD-B1FB-B72A-6B8D0CE1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D26C-50A5-C348-813B-235D24B37C1F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1872C-8B1D-433D-2CE9-90CA4688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1E57A-512A-F280-0028-5D0F407B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4C9F-95DF-C34E-B621-845154E2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2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2A062-45EE-8281-0093-DB25D788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D47D4-C757-7125-4973-AEF4504B1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DB3DA-5679-3EF7-A75C-7DC2550A5C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E5234-043E-2CDD-E49F-A0771E28A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B43F7-587F-6633-F7AE-692AA5DEF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A7EF1-6DB1-06DA-D882-EF186B0B0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D26C-50A5-C348-813B-235D24B37C1F}" type="datetimeFigureOut">
              <a:rPr lang="en-US" smtClean="0"/>
              <a:t>12/4/22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EB7FBE-13B8-F68B-C802-84DB6CAB0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BACDE1-F9B4-CD2E-0D0D-4A90EDB5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4C9F-95DF-C34E-B621-845154E2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159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40D8-B82F-EE7C-3BA8-9D74FF35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67168-211C-726C-AD17-F8F673894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D26C-50A5-C348-813B-235D24B37C1F}" type="datetimeFigureOut">
              <a:rPr lang="en-US" smtClean="0"/>
              <a:t>12/4/22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C8FC7-3F62-110A-4CB5-74F6287E0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8E9BA-EC33-E7F2-A1F5-3773589A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4C9F-95DF-C34E-B621-845154E2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3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09A4C-754D-7700-E945-04AFBE60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D26C-50A5-C348-813B-235D24B37C1F}" type="datetimeFigureOut">
              <a:rPr lang="en-US" smtClean="0"/>
              <a:t>12/4/22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3040D-1AB0-7685-74E2-69377340F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C84C65-68ED-01F9-55B5-EE67D214D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4C9F-95DF-C34E-B621-845154E2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05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841A-4E1A-69EC-89B0-E9387406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58E8A-064E-CB71-236A-A95A97D37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46BD9-906B-BEDE-33FD-D61167177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A7DD0-1265-51E8-4E24-6E7515039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D26C-50A5-C348-813B-235D24B37C1F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9E2E6C-99E3-E762-7865-A9F9A2A5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9B7E5-EBBB-9D17-ACEA-40486EE4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4C9F-95DF-C34E-B621-845154E2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2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23F9-6BBC-C58B-EFC9-18CC63C4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2306D8-0B7A-032B-5844-ED61160CC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B788-4C10-0A8C-7F8E-5849F1A67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E1BD3-C4E1-9A61-B6DF-027E1690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8D26C-50A5-C348-813B-235D24B37C1F}" type="datetimeFigureOut">
              <a:rPr lang="en-US" smtClean="0"/>
              <a:t>12/4/22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30B17-80DC-8340-D399-FE2D86F5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3AAE4-7321-D5A4-84C3-1402F290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4C9F-95DF-C34E-B621-845154E2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08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D6890A-41B5-5071-BC8D-191BDD9D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604BD-760B-084C-B7A3-331A3A80C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433DF-DF6E-EF46-E55B-E0188CD57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8D26C-50A5-C348-813B-235D24B37C1F}" type="datetimeFigureOut">
              <a:rPr lang="en-US" smtClean="0"/>
              <a:t>12/4/22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05A2B-52B0-EC1D-37B8-CCDD2611A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4EEB7-ADAA-235B-050F-8EF6C691B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A4C9F-95DF-C34E-B621-845154E22B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1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C4A1-0CD7-F192-4E90-01C8D631D0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689" y="1307939"/>
            <a:ext cx="11539959" cy="1909822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rgbClr val="FF0000"/>
                </a:solidFill>
              </a:rPr>
              <a:t>How to check the Equality of two arrays ?</a:t>
            </a:r>
            <a:br>
              <a:rPr lang="en-US" sz="5000" b="1" dirty="0">
                <a:solidFill>
                  <a:srgbClr val="FF0000"/>
                </a:solidFill>
              </a:rPr>
            </a:br>
            <a:endParaRPr lang="en-US" sz="50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640BC-2F04-24B4-E22E-6ACE696BBA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136361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D278C-8B85-ACF7-098C-080944DA8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068" y="266218"/>
            <a:ext cx="11435788" cy="6123007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How to check the Equality of two arrays ?</a:t>
            </a:r>
            <a:br>
              <a:rPr lang="en-US" sz="2800" b="1" dirty="0">
                <a:solidFill>
                  <a:srgbClr val="FF0000"/>
                </a:solidFill>
              </a:rPr>
            </a:br>
            <a:endParaRPr lang="en-US" dirty="0"/>
          </a:p>
          <a:p>
            <a:pPr marL="0" indent="0">
              <a:buNone/>
            </a:pPr>
            <a:r>
              <a:rPr lang="en-US" sz="2400" dirty="0"/>
              <a:t>Two arrays are said to be equal If</a:t>
            </a:r>
          </a:p>
          <a:p>
            <a:pPr marL="514350" indent="-514350">
              <a:buAutoNum type="arabicPeriod"/>
            </a:pPr>
            <a:r>
              <a:rPr lang="en-IN" sz="2400" dirty="0">
                <a:solidFill>
                  <a:srgbClr val="333333"/>
                </a:solidFill>
              </a:rPr>
              <a:t>T</a:t>
            </a:r>
            <a:r>
              <a:rPr lang="en-IN" sz="2400" b="0" i="0" dirty="0">
                <a:solidFill>
                  <a:srgbClr val="333333"/>
                </a:solidFill>
                <a:effectLst/>
              </a:rPr>
              <a:t>he length of both arrays is same</a:t>
            </a:r>
          </a:p>
          <a:p>
            <a:pPr marL="514350" indent="-514350">
              <a:buAutoNum type="arabicPeriod"/>
            </a:pPr>
            <a:r>
              <a:rPr lang="en-IN" sz="2400" b="0" i="0" dirty="0">
                <a:solidFill>
                  <a:srgbClr val="333333"/>
                </a:solidFill>
                <a:effectLst/>
              </a:rPr>
              <a:t>corresponding pairs of elements in both arrays are equal.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7CBCE1-1300-E325-E8BD-0151034AB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717" y="790416"/>
            <a:ext cx="5658881" cy="43024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633DCB-66A7-EF9C-0422-8C5456406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484" y="790416"/>
            <a:ext cx="5658879" cy="430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70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55A25B-AB4A-A1F0-6FAB-F3EAB379E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087" y="1088020"/>
            <a:ext cx="5560140" cy="4227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1F5C7A-8A80-878A-73E6-A45F850FC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635" y="1088020"/>
            <a:ext cx="5125236" cy="474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56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568549-FBAE-011E-CADB-EF49F1992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54" y="505418"/>
            <a:ext cx="5307298" cy="49115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81D6F3-9A95-1267-93CE-C83FCE50D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044" y="505419"/>
            <a:ext cx="5307298" cy="491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11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6878990-7BF6-04FE-EE76-F3B04F8B9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067" y="1412112"/>
            <a:ext cx="4453771" cy="41216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94256B-A125-121B-4596-FE66C3822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727" y="1412111"/>
            <a:ext cx="7314067" cy="399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43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5F9C-BFC9-3E4D-FDA3-2507669E1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21" y="243068"/>
            <a:ext cx="11840902" cy="635450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How to check the Equality of two arrays ?</a:t>
            </a:r>
            <a:endParaRPr lang="en-IN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Arrays.equals(array1, array2)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	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This method takes two arrays as parameters and </a:t>
            </a:r>
            <a:r>
              <a:rPr lang="en-IN" sz="24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 panose="02000503000000020004" pitchFamily="2" charset="0"/>
              </a:rPr>
              <a:t>returns </a:t>
            </a:r>
            <a:r>
              <a:rPr lang="en-IN" sz="2400" b="0" i="0" dirty="0">
                <a:solidFill>
                  <a:srgbClr val="FF0000"/>
                </a:solidFill>
                <a:effectLst/>
                <a:highlight>
                  <a:srgbClr val="00FF00"/>
                </a:highlight>
                <a:latin typeface="Helvetica Neue" panose="02000503000000020004" pitchFamily="2" charset="0"/>
              </a:rPr>
              <a:t>true</a:t>
            </a:r>
            <a:r>
              <a:rPr lang="en-IN" sz="2400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Helvetica Neue" panose="02000503000000020004" pitchFamily="2" charset="0"/>
              </a:rPr>
              <a:t> if both the arrays have same number of elements and corresponding pairs of elements of both arrays are equal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	If we want to compare two arrays which have </a:t>
            </a:r>
            <a:r>
              <a:rPr lang="en-IN" sz="2400" b="0" i="0" dirty="0">
                <a:solidFill>
                  <a:srgbClr val="333333"/>
                </a:solidFill>
                <a:effectLst/>
                <a:highlight>
                  <a:srgbClr val="00FF00"/>
                </a:highlight>
                <a:latin typeface="Helvetica Neue" panose="02000503000000020004" pitchFamily="2" charset="0"/>
              </a:rPr>
              <a:t>same number of elements and same set of elements but in different positions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then </a:t>
            </a:r>
            <a:r>
              <a:rPr lang="en-IN" sz="2400" b="0" i="0" dirty="0">
                <a:solidFill>
                  <a:srgbClr val="333333"/>
                </a:solidFill>
                <a:effectLst/>
                <a:highlight>
                  <a:srgbClr val="00FFFF"/>
                </a:highlight>
                <a:latin typeface="Helvetica Neue" panose="02000503000000020004" pitchFamily="2" charset="0"/>
              </a:rPr>
              <a:t>first sort both arrays using Arrays.sort() method and then compare using Arrays.equals() method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</a:t>
            </a:r>
          </a:p>
          <a:p>
            <a:pPr marL="0" indent="0">
              <a:buNone/>
            </a:pPr>
            <a:endParaRPr lang="en-IN" sz="24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IN" b="1" i="0" dirty="0">
                <a:solidFill>
                  <a:srgbClr val="FF0000"/>
                </a:solidFill>
                <a:effectLst/>
              </a:rPr>
              <a:t>Arrays.deepEquals(array1, array2)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	</a:t>
            </a:r>
            <a:r>
              <a:rPr lang="en-IN" sz="2400" b="0" i="0" dirty="0">
                <a:solidFill>
                  <a:srgbClr val="333333"/>
                </a:solidFill>
                <a:effectLst/>
              </a:rPr>
              <a:t>If we are checking </a:t>
            </a:r>
            <a:r>
              <a:rPr lang="en-IN" sz="2400" b="0" i="0" dirty="0">
                <a:solidFill>
                  <a:srgbClr val="333333"/>
                </a:solidFill>
                <a:effectLst/>
                <a:highlight>
                  <a:srgbClr val="00FF00"/>
                </a:highlight>
              </a:rPr>
              <a:t>multidimensional arrays</a:t>
            </a:r>
            <a:r>
              <a:rPr lang="en-IN" sz="2400" b="0" i="0" dirty="0">
                <a:solidFill>
                  <a:srgbClr val="333333"/>
                </a:solidFill>
                <a:effectLst/>
              </a:rPr>
              <a:t> for equality, then use </a:t>
            </a:r>
            <a:r>
              <a:rPr lang="en-IN" sz="2400" b="0" i="0" dirty="0">
                <a:solidFill>
                  <a:srgbClr val="333333"/>
                </a:solidFill>
                <a:effectLst/>
                <a:highlight>
                  <a:srgbClr val="00FF00"/>
                </a:highlight>
              </a:rPr>
              <a:t>deepEquals()</a:t>
            </a:r>
            <a:r>
              <a:rPr lang="en-IN" sz="2400" b="0" i="0" dirty="0">
                <a:solidFill>
                  <a:srgbClr val="333333"/>
                </a:solidFill>
                <a:effectLst/>
              </a:rPr>
              <a:t> method of Arrays class instead of equals() method. Because deepEquals() performs deep comparison of both the arrays.</a:t>
            </a:r>
            <a:endParaRPr lang="en-IN" sz="2400" b="0" i="0" dirty="0">
              <a:solidFill>
                <a:srgbClr val="FF0000"/>
              </a:solidFill>
              <a:effectLst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74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6C35C-5A67-D122-6F8B-D643DD7A5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4709"/>
            <a:ext cx="9144000" cy="1273416"/>
          </a:xfrm>
        </p:spPr>
        <p:txBody>
          <a:bodyPr>
            <a:normAutofit/>
          </a:bodyPr>
          <a:lstStyle/>
          <a:p>
            <a:r>
              <a:rPr lang="en-US" sz="6600" b="1" dirty="0"/>
              <a:t>Thank You 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A7253-BC9D-5DA9-64A4-6119247E2A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2445563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186</Words>
  <Application>Microsoft Macintosh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 Neue</vt:lpstr>
      <vt:lpstr>Office Theme</vt:lpstr>
      <vt:lpstr>How to check the Equality of two arrays 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37</cp:revision>
  <dcterms:created xsi:type="dcterms:W3CDTF">2022-12-01T14:56:46Z</dcterms:created>
  <dcterms:modified xsi:type="dcterms:W3CDTF">2022-12-04T16:34:10Z</dcterms:modified>
</cp:coreProperties>
</file>