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5" r:id="rId2"/>
    <p:sldId id="283" r:id="rId3"/>
    <p:sldId id="284" r:id="rId4"/>
    <p:sldId id="287" r:id="rId5"/>
    <p:sldId id="286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26D2-3973-1D74-EA9F-3BDEE6817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534B2-1D5B-0B7E-81A2-0729E9677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0146F-D469-6098-E8E0-72FF4F63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48-B2AC-D143-ABC9-78B08E0E9CD9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ED2F-55C9-3604-3B99-600156B8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23D57-8C06-28E5-A9C0-918BBC5A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1C4E-FE77-9042-94F4-82A581A89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3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20A9-0FDC-B0FF-A42C-5F240396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D1058-2702-A0E5-5508-78893E04A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AB248-7C07-DE59-B4D8-FBE40662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48-B2AC-D143-ABC9-78B08E0E9CD9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7133-094E-8CAC-0D3D-324FBA493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DD28-AD5E-CBFA-9FF4-1C888096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1C4E-FE77-9042-94F4-82A581A89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6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10B8D-C9A5-8868-A0F2-F8749064F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2F5CA-895F-0E38-AB52-5BE2947B6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56991-2954-DBB9-E6C4-C0D53257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48-B2AC-D143-ABC9-78B08E0E9CD9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11B13-F161-4E2E-3021-160781C8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E344B-673B-7331-7290-72943CAD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1C4E-FE77-9042-94F4-82A581A89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2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C24D-4AD6-2E0A-2E6B-3A77FEF1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066B-709C-9324-404E-55388E43C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CDE4A-EDDB-4C40-A8A4-1B3096085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48-B2AC-D143-ABC9-78B08E0E9CD9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996F4-932F-12F7-6B8F-667A01BE3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7719-D450-857F-024E-B82AC139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1C4E-FE77-9042-94F4-82A581A89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6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D2C5-15FD-1BF3-A7F3-B18CA655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F1E8B-4AE4-75E9-D1C2-CC006E6BE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34E5F-3CA7-D84E-F149-A9868A47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48-B2AC-D143-ABC9-78B08E0E9CD9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460CB-C34A-B627-367F-5FB8CD16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2D0A6-61D2-EC91-E7EB-D5062B84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1C4E-FE77-9042-94F4-82A581A89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8C42-0748-9CD6-DC73-D8F0A539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5CEE-DF2B-A125-9DBA-275D5C4D5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B1F82-B382-C8CD-618C-971F0762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3878D-C033-6DD9-E423-59E8D58C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48-B2AC-D143-ABC9-78B08E0E9CD9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ECC44-AF91-2D51-1BC2-18770DB2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D6E62-FCA8-F6AB-D490-613CA613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1C4E-FE77-9042-94F4-82A581A89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8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26E0-3324-E325-0C88-38D72677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87BF1-AFDA-635F-CFA0-CF18EB461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CAB99-8C4E-212C-F522-5AD000C45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6FBA8-B145-CDDF-5F6D-7DC6A75A7C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4092C-2C7F-5A89-F7C9-3069020DA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FFBD6-9B60-B343-7593-1FE65F89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48-B2AC-D143-ABC9-78B08E0E9CD9}" type="datetimeFigureOut">
              <a:rPr lang="en-US" smtClean="0"/>
              <a:t>12/1/22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2487B-6481-C6C1-4528-BD0E4BB2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F9686-DEFB-FF1D-3945-630A79EC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1C4E-FE77-9042-94F4-82A581A89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3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327A2-652B-F89B-1B19-B11B51810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06627-8421-C328-E1F2-B0218C4C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48-B2AC-D143-ABC9-78B08E0E9CD9}" type="datetimeFigureOut">
              <a:rPr lang="en-US" smtClean="0"/>
              <a:t>12/1/22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0EA73-EF64-4F54-F40E-FC97495E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0B2C5-4EBE-CD1E-86EA-883ABCD5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1C4E-FE77-9042-94F4-82A581A89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DCD22-92D5-80E3-1CCF-1508DCFD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48-B2AC-D143-ABC9-78B08E0E9CD9}" type="datetimeFigureOut">
              <a:rPr lang="en-US" smtClean="0"/>
              <a:t>12/1/22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B4250-8380-C617-E661-1C0D51F5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87643-C5B2-223C-0432-6C1B29F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1C4E-FE77-9042-94F4-82A581A89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DA6B-6075-58D9-8A30-2E788941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485A9-F6D7-480F-02B7-8093B440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0F32D-6CDA-24E0-7B36-566EB891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BB457-DC24-C4FD-BDCC-80BE67E0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48-B2AC-D143-ABC9-78B08E0E9CD9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06C90-6843-1D37-6A69-828AB0C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ACCA8-3FD1-4B53-E812-466D493C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1C4E-FE77-9042-94F4-82A581A89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2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8A93-6D69-7BDB-813B-26D5C885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F9E44-3B76-BB80-46CB-D3BD1E3DE1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3F926-E2DF-C971-51EE-0DF50FE08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41F61-545A-C194-683C-AD20498D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AA948-B2AC-D143-ABC9-78B08E0E9CD9}" type="datetimeFigureOut">
              <a:rPr lang="en-US" smtClean="0"/>
              <a:t>12/1/22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57056-62A9-6A6C-9EF7-96846D41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C5320-DE97-05FB-973D-8E5CBCFD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1C4E-FE77-9042-94F4-82A581A89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3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459E04-C8DB-1048-1A52-607DD3C1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96FAE-0A2A-D92E-579B-1A51D3B4C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A6D28-534A-61AC-35A2-AD6077AA8C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AA948-B2AC-D143-ABC9-78B08E0E9CD9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357D0-C8CA-07AC-62E3-E317C1DB1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436E7-CC69-7BD4-6257-67B8864DC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C1C4E-FE77-9042-94F4-82A581A89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40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4927E-2418-50A6-23DB-0A713E719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803" y="1504709"/>
            <a:ext cx="10868627" cy="1400537"/>
          </a:xfrm>
          <a:ln w="38100">
            <a:solidFill>
              <a:srgbClr val="00B050"/>
            </a:solidFill>
          </a:ln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assign specified value to each element of an array?</a:t>
            </a:r>
            <a:br>
              <a:rPr lang="en-IN" sz="32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5DD81-EA35-2451-A771-C20CF1EF8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900286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A663A-F0F1-4409-670E-5B5C7051C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23124" cy="67097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How to assign specified value to each element of an array?</a:t>
            </a:r>
          </a:p>
          <a:p>
            <a:pPr marL="0" indent="0">
              <a:buNone/>
            </a:pPr>
            <a:endParaRPr lang="en-IN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I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I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I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I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IN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	Arrays.</a:t>
            </a:r>
            <a:r>
              <a:rPr lang="en-IN" sz="2400" i="1" dirty="0">
                <a:solidFill>
                  <a:srgbClr val="FF0000"/>
                </a:solidFill>
              </a:rPr>
              <a:t>fill() - </a:t>
            </a:r>
            <a:r>
              <a:rPr lang="en-IN" sz="2400" dirty="0">
                <a:solidFill>
                  <a:srgbClr val="FF0000"/>
                </a:solidFill>
              </a:rPr>
              <a:t> </a:t>
            </a:r>
            <a:r>
              <a:rPr lang="en-IN" sz="2400" dirty="0">
                <a:highlight>
                  <a:srgbClr val="FFFF00"/>
                </a:highlight>
              </a:rPr>
              <a:t>assigns specified value to each element of an array.</a:t>
            </a: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CC021-32AC-CAD4-6414-B6CBEC18E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41" y="1176100"/>
            <a:ext cx="6269853" cy="456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47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244921-A769-A431-6E60-FA99E517A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665" y="1148981"/>
            <a:ext cx="4946608" cy="3603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9EDDD6-EC9F-566D-6CAC-8F205C790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828" y="1013394"/>
            <a:ext cx="4781568" cy="37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207D1D-4126-C995-0D02-CCA9AD8FB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02" y="555445"/>
            <a:ext cx="5559417" cy="3935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20FBE7-AE1B-E855-4C09-0876CEE1C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088" y="555445"/>
            <a:ext cx="5690110" cy="444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0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8F48D5-880E-3819-3A9D-FB868F0EA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736" y="254000"/>
            <a:ext cx="8579390" cy="64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6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CEA09-4348-24C6-4FE3-53F7F074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987" y="578734"/>
            <a:ext cx="11250593" cy="6030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How to assign specified value to each element of an array?</a:t>
            </a:r>
            <a:endParaRPr lang="en-US" dirty="0"/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effectLst/>
              </a:rPr>
              <a:t>Arrays.</a:t>
            </a:r>
            <a:r>
              <a:rPr lang="en-IN" sz="2400" dirty="0">
                <a:solidFill>
                  <a:srgbClr val="FF0000"/>
                </a:solidFill>
              </a:rPr>
              <a:t>fill(a[], value)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/>
              <a:t>	Assigns the specified value to each element of the specified array of elements.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Arrays.fill(</a:t>
            </a:r>
            <a:r>
              <a:rPr lang="en-IN" sz="2400" b="1" dirty="0">
                <a:solidFill>
                  <a:srgbClr val="FF0000"/>
                </a:solidFill>
                <a:effectLst/>
              </a:rPr>
              <a:t> a</a:t>
            </a:r>
            <a:r>
              <a:rPr lang="en-IN" sz="2400" dirty="0">
                <a:solidFill>
                  <a:srgbClr val="FF0000"/>
                </a:solidFill>
              </a:rPr>
              <a:t>[] , </a:t>
            </a:r>
            <a:r>
              <a:rPr lang="en-IN" sz="2400" b="1" dirty="0">
                <a:solidFill>
                  <a:srgbClr val="FF0000"/>
                </a:solidFill>
                <a:effectLst/>
              </a:rPr>
              <a:t>int </a:t>
            </a:r>
            <a:r>
              <a:rPr lang="en-IN" sz="2400" dirty="0">
                <a:solidFill>
                  <a:srgbClr val="FF0000"/>
                </a:solidFill>
              </a:rPr>
              <a:t>fromIndex, </a:t>
            </a:r>
            <a:r>
              <a:rPr lang="en-IN" sz="2400" b="1" dirty="0">
                <a:solidFill>
                  <a:srgbClr val="FF0000"/>
                </a:solidFill>
                <a:effectLst/>
              </a:rPr>
              <a:t>int </a:t>
            </a:r>
            <a:r>
              <a:rPr lang="en-IN" sz="2400" dirty="0">
                <a:solidFill>
                  <a:srgbClr val="FF0000"/>
                </a:solidFill>
              </a:rPr>
              <a:t>toIndex, value)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	Assigns the specified value to each element of the specified range of the specified array.</a:t>
            </a:r>
          </a:p>
          <a:p>
            <a:pPr marL="0" indent="0">
              <a:buNone/>
            </a:pPr>
            <a:r>
              <a:rPr lang="en-US" sz="2000" dirty="0"/>
              <a:t>	may throws: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>
                <a:highlight>
                  <a:srgbClr val="FFFF00"/>
                </a:highlight>
              </a:rPr>
              <a:t>IllegalArgumentException </a:t>
            </a:r>
            <a:r>
              <a:rPr lang="en-US" sz="2000" dirty="0"/>
              <a:t>– if </a:t>
            </a:r>
            <a:r>
              <a:rPr lang="en-US" sz="2000" dirty="0">
                <a:solidFill>
                  <a:srgbClr val="00B050"/>
                </a:solidFill>
              </a:rPr>
              <a:t>fromIndex &gt; toIndex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>
                <a:highlight>
                  <a:srgbClr val="FFFF00"/>
                </a:highlight>
              </a:rPr>
              <a:t>ArrayIndexOutOfBoundsException</a:t>
            </a:r>
            <a:r>
              <a:rPr lang="en-US" sz="2000" dirty="0"/>
              <a:t> – if </a:t>
            </a:r>
            <a:r>
              <a:rPr lang="en-US" sz="2000" dirty="0">
                <a:solidFill>
                  <a:srgbClr val="00B050"/>
                </a:solidFill>
              </a:rPr>
              <a:t>fromIndex &lt; 0 or toIndex &gt; a.length</a:t>
            </a:r>
          </a:p>
        </p:txBody>
      </p:sp>
    </p:spTree>
    <p:extLst>
      <p:ext uri="{BB962C8B-B14F-4D97-AF65-F5344CB8AC3E}">
        <p14:creationId xmlns:p14="http://schemas.microsoft.com/office/powerpoint/2010/main" val="107475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139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Office Theme</vt:lpstr>
      <vt:lpstr>How to assign specified value to each element of an array?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18</cp:revision>
  <dcterms:created xsi:type="dcterms:W3CDTF">2022-12-01T15:00:48Z</dcterms:created>
  <dcterms:modified xsi:type="dcterms:W3CDTF">2022-12-01T16:41:34Z</dcterms:modified>
</cp:coreProperties>
</file>