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285" r:id="rId3"/>
    <p:sldId id="286" r:id="rId4"/>
    <p:sldId id="287" r:id="rId5"/>
    <p:sldId id="288" r:id="rId6"/>
    <p:sldId id="289" r:id="rId7"/>
    <p:sldId id="290" r:id="rId8"/>
    <p:sldId id="29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E89B-8730-2740-F11E-8E9C25E97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003A5-A42D-AAAE-4C30-37F08E680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3FB6-6751-6E60-EA16-83721FFF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AC6C-044F-67A8-9C5B-E86310C9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4C9A-2FC7-C67E-F14E-02834CE6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67-2366-5E10-41CB-CEBD58D5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5A198-BD20-9661-138E-4C652F69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9462-80DE-52CF-3BD3-C2A6FA27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A6693-195F-C730-E237-1103650F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2136-7203-D473-94EE-2FF41764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84B7A-9488-EAB9-CFD7-EEBDCFB0F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7EF3-C6A8-A851-4AD0-E919238E5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3CFA-1D71-4500-DD26-1E85213B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F6B2-D317-55E0-D1A1-D0A12318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2707-4DD5-9486-0CDF-E72819D6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4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1204-F5A5-7228-2B0B-8C46C50D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F9EE-3B3A-016D-6E39-0C55F79D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1319B-D95B-FF4D-1BAA-415D1747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4F7C-0905-F6D0-4EF2-2DCE7D03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AFDE-FF99-308D-C847-FDB729F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D016-7AD7-9094-95E1-BE143993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11CC-D3F1-3AB8-B73F-4E379C55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8227-8093-939F-3752-55B80A93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261F-808F-3B41-B0BA-C9C8568E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E6E5-68FF-337A-8A0F-64D9942E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6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CFFF-F2FC-63E1-CC36-4520CEA6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F9FE-0B7B-7A7F-7062-13B7CA3D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06091-976A-F2FB-3248-BC6A17C5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C7301-D1E4-FEB0-D9DC-BF240695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D76C9-EA2F-C8C0-EC8C-014F2E6B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2B1DA-5B9E-E9D0-9ABA-39FB2784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DAC1-6390-D24A-47C2-84F3F562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A0A38-B06F-0C8D-E2E5-D0546612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0B68B-3818-021C-C373-03BD08D94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073EC-F348-6BBC-B532-04EEDA66C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94C2B-C689-AA70-4054-440733D0F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8CB32-EA90-466B-EDD8-CDC4D746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CF00E-3B19-8F7A-547B-C63090A3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90983-784E-985B-209E-2899EDB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7078-7400-03EC-5CDC-58B11B2D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C9B87-285F-761B-430B-6FE57EAA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383DC-9910-D885-F560-4CF4AA22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6BB21-270D-0D20-14E0-C0EEF7EE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C8678-B10F-49E7-5A95-2FA3701F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2FFF5-04DC-309D-3D69-4283268B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3E291-A474-9797-35AB-24B520F2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8024-ED68-EC94-0D53-5FAE8F9B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2C0B-A6E3-E64B-17CD-191EFA75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F8B3-AF9F-A04C-2236-D221A8C8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362C1-4FBB-3121-06EA-CFCA2C15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1F605-7F31-4A78-12A0-5DC47D3F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0B53D-076E-2C3C-D64F-9BCE81AE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C42C-F55F-47FB-8DAE-D2F13F97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57CCF-071D-6DD7-7B22-D2D435E89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2BE8D-295F-D567-A441-F6C99569C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BFE1-5D65-3C22-DDB3-6576DA00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1BDF-3116-33A8-7220-4BEA0C32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F56B-1171-0F5F-F907-82CADB86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A69C4-4080-C450-8758-1216EE8A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FBE84-1A95-3F30-ED77-B3DB1907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5560-B37E-DD62-7C0C-87756A754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FD06-D045-7145-81BE-9E615FB4DAB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365D-FE80-6DCF-0CC7-1D96275F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34C4-7E8D-EE27-CE70-B012E31C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AA5E-E084-9A41-BE35-CD6F22849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7182-CD3E-5605-654A-3B0528625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606" y="1600201"/>
            <a:ext cx="10035250" cy="1655762"/>
          </a:xfrm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How to create an  array from existing array ?</a:t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6EC36-2434-A0DA-98EE-434F30146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68677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17CE-60E9-BDCE-E3C2-19D60071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282127"/>
            <a:ext cx="12080789" cy="65861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How to create an  array from existing array ?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12752-EF7D-3757-BB46-BEB745D0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3" y="989183"/>
            <a:ext cx="7002683" cy="54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3277B-53C2-4657-75F8-CB9D6BB37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2974"/>
            <a:ext cx="5875378" cy="5681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E2D77-80C1-20E4-C576-99699BFD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2574"/>
            <a:ext cx="5973252" cy="46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D29DC-EEFE-9444-B691-F1047F57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1" y="322818"/>
            <a:ext cx="4361567" cy="382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81E91-2C76-F3E0-07B9-75CAEC94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01" y="2722348"/>
            <a:ext cx="7537580" cy="31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3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B6DED-5C23-6F41-17A0-F460303D6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27" y="259490"/>
            <a:ext cx="9181069" cy="58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71189-7889-9CB9-51AB-9E3056C50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74" y="160338"/>
            <a:ext cx="11317227" cy="66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03F65-1BA4-E9C1-26AD-FB85901E0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33" y="1322173"/>
            <a:ext cx="10747877" cy="40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2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17CE-60E9-BDCE-E3C2-19D60071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282127"/>
            <a:ext cx="11972759" cy="6396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create an  array from existing array ?</a:t>
            </a:r>
            <a:endParaRPr lang="en-IN" sz="2400" b="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Arrays.copyOf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(original [] , newLength) </a:t>
            </a: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Copies the specified array into new array of </a:t>
            </a:r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same type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While copying, the new array may be </a:t>
            </a:r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truncated or padded with default values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 that it has the specified length.</a:t>
            </a:r>
          </a:p>
          <a:p>
            <a:pPr marL="9144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 Throws:</a:t>
            </a:r>
          </a:p>
          <a:p>
            <a:pPr marL="9144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NegativeArraySizeException – if newLength is negative</a:t>
            </a:r>
          </a:p>
          <a:p>
            <a:pPr marL="9144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NullPointerException – if original is null</a:t>
            </a:r>
          </a:p>
          <a:p>
            <a:pPr marL="914400" lvl="2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Arrays.copyOfRange(original [], from , to) 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copies </a:t>
            </a:r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some part of the specified array into new array of same type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While copying the new array may be </a:t>
            </a:r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truncated or padded with default values 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 that it has the specified length.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May Throws: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ArrayIndexOutOfBoundsException – if from &lt; 0 or from &gt; original.length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IllegalArgumentException – if from &gt; to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NullPointerException – if original is null</a:t>
            </a:r>
            <a:endParaRPr lang="en-IN" sz="200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173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create an  array from existing array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11</cp:revision>
  <dcterms:created xsi:type="dcterms:W3CDTF">2022-12-01T15:01:29Z</dcterms:created>
  <dcterms:modified xsi:type="dcterms:W3CDTF">2022-12-04T15:04:26Z</dcterms:modified>
</cp:coreProperties>
</file>