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5" r:id="rId3"/>
    <p:sldId id="277" r:id="rId4"/>
    <p:sldId id="278" r:id="rId5"/>
    <p:sldId id="280" r:id="rId6"/>
    <p:sldId id="27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F715-2E91-68A8-BB80-A5F428E9E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1E77C-22E7-BBAA-9445-4E947931E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6CAE-EE37-6794-B42E-5E5B9BB2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E4CE-B1FA-D7DA-F152-2CD2F047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B724-FA09-E05A-8B50-96480D07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CCF2-2727-7BB6-D734-9BF1D61F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B8A6D-084D-2CDC-A622-43D81FF28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F7FE-BB95-E18A-8E42-D78FFFD6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7857-22A6-D532-93CC-7DA9CF25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8D12-1F7E-1041-CB87-302EE541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F413-4F1A-F8A6-F46A-562552FEB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62E75-B4DB-6126-4745-C13BFB45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FC02-DB76-062B-B72E-0F34030E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FE0B-5FF5-A67E-88EB-7517C308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8475-FC95-18B7-7E4C-B0428AD3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3482-DA9F-0D64-A590-83AE72A6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BCEE-9EF6-A0EB-D86F-0468DA41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E85F2-AA07-F919-AA86-54B4DEBD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7671-42B6-B77F-BCFB-D7312579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75F4-ECC5-784C-A326-E9109EEE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0782-59C1-C891-E186-CCB7C6CD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CA2A5-71AA-B573-B438-AD631F79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848B7-66E6-13E0-D030-3D3D5D23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199D-74A0-5846-B864-83E4755E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875B-055F-212D-8D10-B2EA8875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C278-8455-B260-E861-337F2AB2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4C06-FC48-3996-4221-DC9FC0211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5EBFF-5945-25AA-3F02-FCE7A8FC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78972-02DD-B1FB-B72A-6B8D0CE1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1872C-8B1D-433D-2CE9-90CA4688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1E57A-512A-F280-0028-5D0F407B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2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A062-45EE-8281-0093-DB25D788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D47D4-C757-7125-4973-AEF4504B1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DB3DA-5679-3EF7-A75C-7DC2550A5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E5234-043E-2CDD-E49F-A0771E28A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B43F7-587F-6633-F7AE-692AA5DEF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A7EF1-6DB1-06DA-D882-EF186B0B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B7FBE-13B8-F68B-C802-84DB6CAB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ACDE1-F9B4-CD2E-0D0D-4A90EDB5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40D8-B82F-EE7C-3BA8-9D74FF35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67168-211C-726C-AD17-F8F67389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C8FC7-3F62-110A-4CB5-74F6287E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8E9BA-EC33-E7F2-A1F5-3773589A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9A4C-754D-7700-E945-04AFBE60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040D-1AB0-7685-74E2-69377340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84C65-68ED-01F9-55B5-EE67D214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841A-4E1A-69EC-89B0-E938740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8E8A-064E-CB71-236A-A95A97D3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46BD9-906B-BEDE-33FD-D61167177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A7DD0-1265-51E8-4E24-6E751503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2E6C-99E3-E762-7865-A9F9A2A5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9B7E5-EBBB-9D17-ACEA-40486EE4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F9-6BBC-C58B-EFC9-18CC63C4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306D8-0B7A-032B-5844-ED61160CC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B788-4C10-0A8C-7F8E-5849F1A67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E1BD3-C4E1-9A61-B6DF-027E1690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30B17-80DC-8340-D399-FE2D86F5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3AAE4-7321-D5A4-84C3-1402F290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6890A-41B5-5071-BC8D-191BDD9D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604BD-760B-084C-B7A3-331A3A80C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33DF-DF6E-EF46-E55B-E0188CD5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D26C-50A5-C348-813B-235D24B37C1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5A2B-52B0-EC1D-37B8-CCDD2611A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EEB7-ADAA-235B-050F-8EF6C691B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1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22339"/>
            <a:ext cx="8991600" cy="717632"/>
          </a:xfrm>
          <a:noFill/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i="0" dirty="0">
                <a:solidFill>
                  <a:srgbClr val="FF0000"/>
                </a:solidFill>
                <a:effectLst/>
              </a:rPr>
              <a:t>How to display all elements of an array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811959"/>
            <a:ext cx="6801612" cy="1329208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85695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3B8F-EEE1-DCD0-9C4B-6DAB8091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8" y="329566"/>
            <a:ext cx="12093144" cy="6647935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0B050"/>
                </a:solidFill>
                <a:effectLst/>
              </a:rPr>
              <a:t>How to display all elements of an array ?</a:t>
            </a:r>
          </a:p>
          <a:p>
            <a:pPr marL="0" indent="0">
              <a:buNone/>
            </a:pPr>
            <a:endParaRPr lang="en-IN" b="1" i="0" dirty="0">
              <a:effectLst/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62910F-C569-CD7A-319F-D09BC0EC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48663"/>
            <a:ext cx="5624293" cy="52606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4AF5A2-A49F-44A4-0676-58AE3BCBC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5432"/>
            <a:ext cx="5981548" cy="430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3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20EC69-FC85-040D-6C08-C71FA80D6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27" y="959244"/>
            <a:ext cx="5108712" cy="445771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EDE52BF-8242-1B47-796F-85715629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178" y="889794"/>
            <a:ext cx="5477138" cy="47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3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83C85C-2555-6C26-FC98-CEEF8F40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238" y="680275"/>
            <a:ext cx="9120850" cy="52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1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229EF6-76E0-20B6-8C0A-FFA96F44A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75" y="987425"/>
            <a:ext cx="9906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3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128EB-7B13-3F0C-38F3-17DB61F2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92" y="287692"/>
            <a:ext cx="9462462" cy="50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0CDE-4B24-ECB5-0D87-C321B927D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60" y="324091"/>
            <a:ext cx="11759879" cy="6412375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0B050"/>
                </a:solidFill>
                <a:effectLst/>
              </a:rPr>
              <a:t>How to display all elements of an array ?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</a:rPr>
              <a:t>Arrays.toString() 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  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Returns a string representation of the contents of the specified array.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33333"/>
                </a:solidFill>
              </a:rPr>
              <a:t>  S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tring representation -  list of the array's elements, enclosed in square brackets ("[]") &amp; elements are 			            separated by the characters ", " (a comma followed by a space). </a:t>
            </a:r>
          </a:p>
          <a:p>
            <a:pPr marL="0" indent="0">
              <a:buNone/>
            </a:pPr>
            <a:endParaRPr lang="en-IN" sz="24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</a:rPr>
              <a:t>Arrays.deepToString() </a:t>
            </a:r>
            <a:endParaRPr lang="en-IN" sz="2400" b="1" i="1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IN" sz="2400" i="1" dirty="0">
                <a:solidFill>
                  <a:srgbClr val="808080"/>
                </a:solidFill>
                <a:effectLst/>
              </a:rPr>
              <a:t>  </a:t>
            </a:r>
            <a:r>
              <a:rPr lang="en-IN" sz="2000" dirty="0">
                <a:effectLst/>
              </a:rPr>
              <a:t>Returns a string representation of the "deep contents" of the specified array.  </a:t>
            </a:r>
          </a:p>
          <a:p>
            <a:pPr marL="0" indent="0">
              <a:buNone/>
            </a:pPr>
            <a:r>
              <a:rPr lang="en-IN" sz="2000" dirty="0">
                <a:effectLst/>
              </a:rPr>
              <a:t>  If the array contains other arrays as elements, the string</a:t>
            </a:r>
            <a:r>
              <a:rPr lang="en-IN" sz="2000" dirty="0"/>
              <a:t> </a:t>
            </a:r>
            <a:r>
              <a:rPr lang="en-IN" sz="2000" dirty="0">
                <a:effectLst/>
              </a:rPr>
              <a:t>representation contains their  contents and so on.  </a:t>
            </a:r>
          </a:p>
          <a:p>
            <a:pPr marL="0" indent="0">
              <a:buNone/>
            </a:pPr>
            <a:r>
              <a:rPr lang="en-IN" sz="2000" dirty="0">
                <a:effectLst/>
              </a:rPr>
              <a:t>  This method is designed for converting </a:t>
            </a:r>
            <a:r>
              <a:rPr lang="en-IN" sz="2000" dirty="0">
                <a:effectLst/>
                <a:highlight>
                  <a:srgbClr val="FFFF00"/>
                </a:highlight>
              </a:rPr>
              <a:t>multidimensional arrays </a:t>
            </a:r>
            <a:r>
              <a:rPr lang="en-IN" sz="2000" dirty="0">
                <a:effectLst/>
              </a:rPr>
              <a:t>to strings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4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132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to display all elements of an array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27</cp:revision>
  <dcterms:created xsi:type="dcterms:W3CDTF">2022-12-01T14:56:46Z</dcterms:created>
  <dcterms:modified xsi:type="dcterms:W3CDTF">2022-12-01T16:55:02Z</dcterms:modified>
</cp:coreProperties>
</file>