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3" r:id="rId2"/>
    <p:sldId id="285" r:id="rId3"/>
    <p:sldId id="280" r:id="rId4"/>
    <p:sldId id="281" r:id="rId5"/>
    <p:sldId id="286" r:id="rId6"/>
    <p:sldId id="282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2:37:58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905 0 24575,'0'54'0,"0"16"0,1-17 0,-2 6 0,1 15 0,-1 4 0,-2 4 0,-2 4 0,-2-10 0,-3 3 0,-2 2-358,0 1 0,-3 1 0,-1 0 358,-1-2 0,-1-1 0,0-1 0,1-3 0,0 0 0,1-6 131,-2 3 1,1-6-132,3-14 0,2-3 0,-4 23 0,5-20 0,3-7 0,-3 3 811,-5 4-811,-2 3 0,-5 2 0,-4 3 0,-9 10 0,-9 10 0,-2 4 0,-2-6 0,8-13 0,7-17 0,9-15 0,9-13 0,6-10 0,3-7 0,2-4 0,0 0 0,0-1 0,-1-2 0,-1-2 0,-2-6 0,-3-7 0,-4-5 0,-3-8 0,-3-7 0,0-5 0,1-8 0,3-3 0,4 2 0,2 3 0,4 5 0,1 5 0,2 7 0,2 5 0,0 7 0,3 4 0,0 5 0,0 2 0,0 4 0,0 3 0,0 15 0,0 1 0,0 15 0,2-2 0,0 4 0,3 4 0,0-3 0,1-1 0,1-1 0,0-2 0,2 0 0,-1-3 0,1-3 0,0 0 0,-1-2 0,0 3 0,1 0 0,0-1 0,0-2 0,-1-2 0,-3-4 0,-1-4 0,-2-5 0,2-4 0,0-1 0,0 0 0,0 0 0,0 0 0,3-3 0,0-3 0,3-5 0,3-3 0,6-2 0,4 0 0,4 1 0,3-1 0,1-1 0,1-1 0,0-1 0,-1 0 0,-3 0 0,-3 2 0,-3 2 0,-1 4 0,-5 2 0,0-1 0,-2-1 0,0 1 0,-2 0 0,1 2 0,-1 0 0,0 0 0,0 0 0,0 2 0,0-1 0,1 0 0,0 0 0,-1 0 0,-2 0 0,0 2 0,-2-1 0,0-1 0,-2 0 0,-2-1 0,0 3 0,-1 1 0,2 2 0,0 2 0,-1 0 0,1 0 0,0-1 0,1-2 0,0-2 0,1-2 0,0 0 0,2 0 0,0 0 0,1 1 0,1-1 0,0 0 0,0 1 0,0 0 0,0 3 0,-3 0 0,1-1 0,-2 1 0,1 0 0,-1-2 0,-1 3 0,-1-1 0,-3 0 0,0-1 0,-2-2 0,0-7 0,0-7 0,-3-6 0,-4-2 0,3 12 0,-2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1T12:39:19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1415 1 24575,'0'65'0,"-8"30"0,-4-22 0,-6 7 0,1-16 0,-3 4 0,-3 0-3277,-4 10 0,-3 2 0,-2 0 2780,-3 5 1,-1 1-1,0-1 497,2-3 0,-1 0 0,1-1 738,1-2 0,1-2 0,0 0-738,2-2 0,0 0 0,1-1 0,1-3 0,1 0 0,0 1 0,0 0 0,0 0 0,1 0 0,2-4 0,0 0 0,0-2 900,-10 27 1,0-4-901,4-8 0,1-5 0,4-12 0,0-5 0,4-10 0,2-4 6526,-12 22-6526,4-15 780,3-10-780,4-4 0,5-9 0,5-5 0,4-6 0,-2 0 0,-5 10 0,-8 14 0,-7 14 0,0 1 0,5-12 0,6-17 0,7-16 0,4-7 0,2-7 0,2-3 0,-1-7 0,1-14 0,-1-16 0,1-18 0,0-14 0,-1-7 0,-1 4 0,-2 7 0,-2 12 0,1 12 0,-2 8 0,0 12 0,1 10 0,2 7 0,0 6 0,2 3 0,0 1 0,3 6 0,0 6 0,1 11 0,0 6 0,0 4 0,0 0 0,0-4 0,0-3 0,0-3 0,0-3 0,0-1 0,0-2 0,0 0 0,0-1 0,0 1 0,0 0 0,0-3 0,0-4 0,0-2 0,2-2 0,1 2 0,3 0 0,0-1 0,0-3 0,1-3 0,0-2 0,2 2 0,2 0 0,1 1 0,1 1 0,1-1 0,1-1 0,2-1 0,3-1 0,6 0 0,3 0 0,5 0 0,2 0 0,-1 0 0,-1 0 0,-3 0 0,-2 2 0,0 3 0,-3 3 0,-3 1 0,-3 0 0,-2-1 0,-3-1 0,0 0 0,-1-1 0,-1-1 0,1-2 0,0-1 0,1-2 0,-2 0 0,0 0 0,-4 0 0,-2 0 0,-2 0 0,0 0 0,-1 0 0,-1-2 0,-3-2 0,-12-18 0,-21-37 0,14 27 0,-10-19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895A-0235-F4E4-BD63-E45D1EBA9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D7319-6DFF-BEED-E2E6-ABD5B54EE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AB722-26AE-A832-BC28-F2AB5FB6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042AE-A7E0-7162-B1C9-C1388510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685DF-8F7A-8435-D204-728A9C4B1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0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5516-F3A6-92D1-6990-091D9DAAF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0BBAF-548C-7755-9926-EC7CB2DC3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4907F-E05C-4740-760A-9C11A3F6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F7E25-50CE-D092-1BC1-BAC06F7E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0069C-78EA-2A59-F51D-4AF09C4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CF0D3-6220-85F3-53E2-B1DF7708F4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39C60-7E6D-14DD-E01C-F54127249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00303-A43C-3A22-F6E5-2087A86DD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CB26B-0505-7D20-06A0-F25510D2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88458-DA97-423A-FD8E-D97104A6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AF594-3EF7-2173-D09E-CC657A27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A3DB2-5926-F1AB-ED26-AE20E4F6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CF321-8BE8-F928-D667-83E4DA68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802C-1BA1-9B0C-B9F0-D271D31C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F97FD-BBC9-4C43-06BA-9D9E0E42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3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867C-31E9-67A2-87F8-443E7C6F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E4D13-37E8-EE87-B70C-B47E7CA3E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50159-0940-E264-1205-1D18B3FC1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A72ED-37AE-49B8-6F5D-CDA591A1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1DF26-100D-A2DF-0DD1-A60C02A9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9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5BAB-1C66-B7A2-4BCC-43468C9E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BC84D-C09F-1E24-953A-81271F716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29A848-CD53-707E-B9A3-E84FED99E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CF25-A15F-2838-7B56-7C4A5699D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9D264-26B7-5667-C450-D88D7D02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5A548-F04E-FF63-E152-C1485480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46D7-1167-BB32-0D1F-72F3CC88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3D6F6-9C7D-7F6A-1F74-412F66B9B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0CD68-5807-7496-FAA9-322C3D93F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B39D3-F9DB-903E-F2F5-4EC7453DB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0F638-D6C2-E283-102D-D06DE9F92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6FF9A-4AE6-F8AC-08E8-8E31DA8D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164D6-AB7A-515C-22DD-98C35DE0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379E5-5CA8-16B0-48B3-672895A6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81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1FD2-D521-CB65-4BC0-566AA09DC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87FAD-89EE-F1E4-1D58-4F152766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287A4-D5F8-D0BA-154F-800CC4FF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8AE6B-3E47-76D0-1000-67F68ED8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BFD7D-6E07-F5A0-35C2-26B22BB5C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EEE4FD-E0D8-E90A-A0FD-12C91D386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6E25E-958E-FBAB-731B-EB7E1AD9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3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779C-DF24-0B7D-9311-6290AFFD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BF49-9EB3-D899-BA09-64AD57DAC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BA3C6-8CC8-E9A1-B8DA-D7044047F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7399D-F99E-D1A5-C344-4A42EA65F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F14DF-FEFB-9202-868B-37238CC20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4AA7F-9552-1A27-609C-BC7F461E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691D0-58BF-2FE7-A321-0DFE1D6A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F1C276-172F-238A-32A0-E7771EE2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0151B-8CC1-59EE-267D-D87A6CB2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A9A30-7F44-CA2B-AE04-2DB68241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3774-BC9D-9281-F1C8-884805968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30772-0D59-1A86-4B77-B8671264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746E85-7EB3-D66A-0AA0-E59F30DC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6A16F-402E-6FD1-0466-FE599208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23BC-4428-1245-546C-EE93696C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A259A-7761-4747-BDA7-2D0CEB02813E}" type="datetimeFigureOut">
              <a:rPr lang="en-US" smtClean="0"/>
              <a:t>12/2/22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16D73-AAE1-CA5C-D5D0-BE18AEA31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4541-1A4F-F302-2620-8DED8DA4C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6407-A479-8440-A439-981F73EA6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9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0651-1207-02E5-2089-8D41C6FDC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332" y="1122363"/>
            <a:ext cx="10706582" cy="23066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How to search the element in array ?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96B9B-6C38-369D-5CCF-C701ED82C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21934"/>
            <a:ext cx="9144000" cy="1426579"/>
          </a:xfrm>
        </p:spPr>
        <p:txBody>
          <a:bodyPr>
            <a:normAutofit/>
          </a:bodyPr>
          <a:lstStyle/>
          <a:p>
            <a:r>
              <a:rPr lang="en-US" sz="28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427707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467BE8-CF0C-F498-83C5-0804B5FD0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0516" y="242888"/>
            <a:ext cx="7059205" cy="63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58FE-71AB-AFBF-A571-C78E59EDF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72995"/>
            <a:ext cx="11887200" cy="6536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to search the element in array ?</a:t>
            </a:r>
          </a:p>
          <a:p>
            <a:pPr marL="0" indent="0" algn="l">
              <a:buNone/>
            </a:pPr>
            <a:r>
              <a:rPr lang="en-IN" sz="2400" i="0" dirty="0">
                <a:solidFill>
                  <a:srgbClr val="333333"/>
                </a:solidFill>
                <a:effectLst/>
              </a:rPr>
              <a:t>Arrays.binarySearch() </a:t>
            </a:r>
          </a:p>
          <a:p>
            <a:pPr marL="0" indent="0" algn="l">
              <a:buNone/>
            </a:pPr>
            <a:endParaRPr lang="en-IN" sz="2400" i="0" dirty="0">
              <a:solidFill>
                <a:srgbClr val="333333"/>
              </a:solidFill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IN" sz="2200" i="0" dirty="0">
                <a:solidFill>
                  <a:srgbClr val="333333"/>
                </a:solidFill>
                <a:effectLst/>
              </a:rPr>
              <a:t>Searches the </a:t>
            </a:r>
            <a:r>
              <a:rPr lang="en-IN" sz="220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specified array for the specified value </a:t>
            </a:r>
            <a:r>
              <a:rPr lang="en-IN" sz="2200" i="0" dirty="0">
                <a:solidFill>
                  <a:srgbClr val="333333"/>
                </a:solidFill>
                <a:effectLst/>
              </a:rPr>
              <a:t>using the </a:t>
            </a:r>
            <a:r>
              <a:rPr lang="en-IN" sz="2200" i="0" dirty="0">
                <a:solidFill>
                  <a:srgbClr val="333333"/>
                </a:solidFill>
                <a:effectLst/>
                <a:highlight>
                  <a:srgbClr val="00FF00"/>
                </a:highlight>
              </a:rPr>
              <a:t>binary search algorithm</a:t>
            </a:r>
            <a:r>
              <a:rPr lang="en-IN" sz="220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200" i="0" dirty="0">
                <a:solidFill>
                  <a:srgbClr val="333333"/>
                </a:solidFill>
                <a:effectLst/>
              </a:rPr>
              <a:t>The array must be sorted before calling this method. If it is not sorted, the results will be undefined.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200" i="0" dirty="0">
                <a:solidFill>
                  <a:srgbClr val="333333"/>
                </a:solidFill>
                <a:effectLst/>
              </a:rPr>
              <a:t>If the </a:t>
            </a:r>
            <a:r>
              <a:rPr lang="en-IN" sz="2200" i="0" dirty="0">
                <a:solidFill>
                  <a:srgbClr val="333333"/>
                </a:solidFill>
                <a:effectLst/>
                <a:highlight>
                  <a:srgbClr val="FFFF00"/>
                </a:highlight>
              </a:rPr>
              <a:t>element is found </a:t>
            </a:r>
            <a:r>
              <a:rPr lang="en-IN" sz="2200" i="0" dirty="0">
                <a:solidFill>
                  <a:srgbClr val="333333"/>
                </a:solidFill>
                <a:effectLst/>
              </a:rPr>
              <a:t>in the array, it </a:t>
            </a:r>
            <a:r>
              <a:rPr lang="en-IN" sz="2200" i="0" dirty="0">
                <a:solidFill>
                  <a:srgbClr val="333333"/>
                </a:solidFill>
                <a:effectLst/>
                <a:highlight>
                  <a:srgbClr val="00FF00"/>
                </a:highlight>
              </a:rPr>
              <a:t>returns index of that element </a:t>
            </a:r>
            <a:r>
              <a:rPr lang="en-IN" sz="2200" i="0" dirty="0">
                <a:solidFill>
                  <a:srgbClr val="333333"/>
                </a:solidFill>
                <a:effectLst/>
              </a:rPr>
              <a:t>in the array.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200" i="0" dirty="0">
                <a:solidFill>
                  <a:srgbClr val="333333"/>
                </a:solidFill>
                <a:effectLst/>
              </a:rPr>
              <a:t>If the element is not found, it returns (-n-1).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IN" sz="2200" i="0" dirty="0">
                <a:solidFill>
                  <a:srgbClr val="333333"/>
                </a:solidFill>
                <a:effectLst/>
              </a:rPr>
              <a:t>If the array contains multiple elements same as specified value, there is no guarantee which one will be return.</a:t>
            </a:r>
            <a:br>
              <a:rPr lang="en-IN" sz="22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48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37A2CA-FCA5-8EE8-2C4D-B73F3F722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177" y="173038"/>
            <a:ext cx="7485522" cy="6599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45AF4A-256C-30A1-65D3-72B3751E4B1F}"/>
                  </a:ext>
                </a:extLst>
              </p14:cNvPr>
              <p14:cNvContentPartPr/>
              <p14:nvPr/>
            </p14:nvContentPartPr>
            <p14:xfrm>
              <a:off x="7739523" y="1895478"/>
              <a:ext cx="335880" cy="970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45AF4A-256C-30A1-65D3-72B3751E4B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1883" y="1877478"/>
                <a:ext cx="371520" cy="10058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7C55F61-7699-B8BE-FF8A-DC1AC220FDC6}"/>
              </a:ext>
            </a:extLst>
          </p:cNvPr>
          <p:cNvSpPr txBox="1"/>
          <p:nvPr/>
        </p:nvSpPr>
        <p:spPr>
          <a:xfrm>
            <a:off x="7739524" y="1322173"/>
            <a:ext cx="95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825FCF8-978C-4BBF-69BA-FB02CA3B5148}"/>
                  </a:ext>
                </a:extLst>
              </p14:cNvPr>
              <p14:cNvContentPartPr/>
              <p14:nvPr/>
            </p14:nvContentPartPr>
            <p14:xfrm>
              <a:off x="8729163" y="1456638"/>
              <a:ext cx="509760" cy="12452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825FCF8-978C-4BBF-69BA-FB02CA3B51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711163" y="1438998"/>
                <a:ext cx="545400" cy="12808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7EDA3BB-F5B2-1B39-485A-E80AA2BBCD09}"/>
              </a:ext>
            </a:extLst>
          </p:cNvPr>
          <p:cNvSpPr txBox="1"/>
          <p:nvPr/>
        </p:nvSpPr>
        <p:spPr>
          <a:xfrm>
            <a:off x="9032789" y="1025611"/>
            <a:ext cx="2199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Element we want to search</a:t>
            </a:r>
          </a:p>
        </p:txBody>
      </p:sp>
    </p:spTree>
    <p:extLst>
      <p:ext uri="{BB962C8B-B14F-4D97-AF65-F5344CB8AC3E}">
        <p14:creationId xmlns:p14="http://schemas.microsoft.com/office/powerpoint/2010/main" val="27211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AB5D54-194D-C007-4809-28437D0AF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475" y="182563"/>
            <a:ext cx="10273137" cy="61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63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B72431-EB36-8A75-91AE-FCE70B2830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973" y="198438"/>
            <a:ext cx="9822717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3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F3438-A303-686F-CD10-411080AA97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5FC69-FA52-A720-5928-96D5D47DB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7356"/>
            <a:ext cx="9144000" cy="940443"/>
          </a:xfrm>
        </p:spPr>
        <p:txBody>
          <a:bodyPr/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425577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121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to search the element in array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7</cp:revision>
  <dcterms:created xsi:type="dcterms:W3CDTF">2022-12-01T14:59:32Z</dcterms:created>
  <dcterms:modified xsi:type="dcterms:W3CDTF">2022-12-02T11:45:43Z</dcterms:modified>
</cp:coreProperties>
</file>