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77" r:id="rId4"/>
    <p:sldId id="279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A47A-8E83-E325-AFBA-6AD7D02A9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E9E1D-0534-543B-56DF-6CD7C7CAA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B12F-BD97-42C7-77CD-B086C7A1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6352-D217-F391-B179-8CFD7F03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BDCD-8C5B-287D-282A-903A1A74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8ED9-ACAC-1141-EA96-8EE4022F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27A07-8840-F652-3225-47A208B3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D4CF2-9F88-083E-5EE9-0EB1A642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C55A-10D0-8C73-5D43-9B611862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2AEB-D48C-420E-B59D-893EB9C0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6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EF41C-06B7-12AB-AA8C-07C0AAB5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C8B44-FA01-CEFD-267B-D310FFCBE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C4E5D-690F-501D-288C-7C0A3281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5D89-07AD-1168-B43A-2A57D565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6B8B-3CFF-38AF-73D1-1420C3ED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2392-66E9-B6C2-8D9C-4DA458B3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09EF-752E-6F75-921C-4D9C18A1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525F-3A52-32DA-D74E-0F8B8365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BBC73-C2B9-2CAC-5D9F-C6D4BC8E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DBDDB-E623-4842-E8CE-3E854F2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5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F368-77D3-3638-6673-0AFA8E7E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17E22-17C8-1784-6EA9-52771D40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8D01-80EE-9EAE-45C5-1DB016BD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4C63E-EF0F-8DFE-0720-48654485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B013B-72EC-98E2-A036-0978595C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0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4AD2-40C1-222D-0AB7-ABFED139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A574-630F-03A5-3338-B2CF3108C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7A665-3171-C003-E55A-DEA1442FE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23C92-2320-8451-8375-693B4159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76C3F-34DA-CA8B-639B-0C0DAA4D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C62B-CE14-FA08-9935-9831D74D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6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DD7-CF53-E496-DE12-210D1E78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4BC9-00AF-48B0-3059-AA29D352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F992E-5A9E-28CA-92F2-EB449A512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3641E-1984-301A-3173-FC79F347F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2AC3B-935C-7487-8A86-CAD34FF33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FEADE-199D-08E9-250F-7415E8DF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67FF0-822D-5260-D356-9BA56C05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54260-AF5B-F0F8-9D4F-0429D341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2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CEBA-7850-66DF-389D-9EAC7EFA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CA858-7519-7895-4FA3-7E6D94AD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7F3ED-8891-81C7-DBDB-E10937C9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B1EF9-54B3-71D8-D7FC-6396D81C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6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47990-C140-291A-0652-69196EE0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7ACB0-382A-6636-22BF-A3021863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29945-42B2-19EF-A6E7-71DD263C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508F-6627-78E9-F5B5-1F24FACE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6654-212F-2057-E35C-1F6CCB56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6DD21-C81A-EA14-86AF-7FFEA8630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73444-D3EA-7DAB-BEC9-2B690F30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B54C6-1CFB-2623-C8FD-DC7E16F3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9545-94C4-9D4A-27E7-334458ED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7B1E-CB9D-4E8F-E8AD-B20E29A0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44F1C-643D-5E4F-2BF5-F13ACE9D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18B40-2313-1B2E-302A-C307DC1CB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07830-C3ED-7137-3FD7-1DA6837E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C30E-5140-BE17-3F58-EC727F1C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9A7AA-3772-298B-ED63-74FA8A67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D9735-EFCA-8CF1-5E18-AC193A21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08F80-4101-1237-C14E-8372918A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DA965-EE82-7166-3098-FC0E67A04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E73B-2AA8-2C49-BE70-8BDBD10B587E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17AD-252B-0E2D-4A03-E85A20B74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0B85-0DD3-6453-46F3-B6E6E6D64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98D3-DA21-1744-B76E-7E9F6270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087D-F906-4FBE-EBA9-02978CEBA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68" y="1469985"/>
            <a:ext cx="9873205" cy="1632030"/>
          </a:xfrm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How to sort array elements ?</a:t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54930-DDE7-B8A0-1A8E-BBD07ADBA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5658"/>
            <a:ext cx="9144000" cy="46067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52267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F80376-E22A-C1A1-BDBD-8DB287EA5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935" y="196850"/>
            <a:ext cx="623395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5274-497C-D51E-E85A-DF021509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234778"/>
            <a:ext cx="11911914" cy="651201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How to sort array elements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Arrays.sort() - </a:t>
            </a:r>
            <a:r>
              <a:rPr lang="en-US" sz="2000" b="1" dirty="0">
                <a:solidFill>
                  <a:srgbClr val="002060"/>
                </a:solidFill>
              </a:rPr>
              <a:t>Sorts the specified array into ascending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6B426-2CA2-7EBE-C35E-FCE9DB0B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1186248"/>
            <a:ext cx="5515923" cy="5159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F69919-E4DA-0469-A4BE-E33DD14F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72" y="1186248"/>
            <a:ext cx="6025639" cy="47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D85EC-9A41-04CF-FE27-E0F83F99A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89" y="213485"/>
            <a:ext cx="5344604" cy="388974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2131E01-6A49-C110-01C7-8444D1B8A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442" y="1552092"/>
            <a:ext cx="6733558" cy="51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53AE-01CB-ED21-CE75-512EC76C6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0BA8F-401B-C54C-3B0A-9816A05E3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121484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sort array elements ? 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14</cp:revision>
  <dcterms:created xsi:type="dcterms:W3CDTF">2022-12-01T14:58:48Z</dcterms:created>
  <dcterms:modified xsi:type="dcterms:W3CDTF">2022-12-04T15:46:20Z</dcterms:modified>
</cp:coreProperties>
</file>