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7" r:id="rId1"/>
  </p:sldMasterIdLst>
  <p:sldIdLst>
    <p:sldId id="265" r:id="rId2"/>
    <p:sldId id="275" r:id="rId3"/>
    <p:sldId id="277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7" r:id="rId14"/>
    <p:sldId id="288" r:id="rId15"/>
    <p:sldId id="286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49:13.0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24575,'0'24'0,"0"31"0,0-3 0,0 7 0,0 16 0,0 7 0,0-17 0,0 3 0,0 2 0,0 6 0,0 1 0,0 0-290,0-2 0,0 0 1,0 0 289,0 6 0,0 1 0,0 0 0,0-4 0,0 0 0,0 0 0,0 2 0,0 0 0,0 1 0,0 3 0,0-1 0,0 1 0,0-3 0,0 0 0,0 1 0,0 5 0,0 1 0,0 0-422,0 5 0,0 1 0,0 1 422,1-16 0,-1 1 0,1 1 0,0 1-496,1 8 1,0 1-1,1 1 1,-1 1 495,0 4 0,1 2 0,-1 0 0,1 1 0,-1-19 0,0 0 0,0 0 0,0 1 0,-1-1 0,1 0 0,-1 0 0,0 1 0,-1-2 0,1 1 0,0 17 0,-1 1 0,0-2 0,0-1 0,1-8 0,0-2 0,0 0 0,0-3-195,0-5 0,0-2 0,0-1 1,1-2 194,0 15 0,1-3 0,-1-2 0,0-8 0,1-3 0,-1 0 103,0-2 1,1 1 0,-1-2-104,3 28 0,0-1 0,0-3 0,0 0 0,0-3 0,0-2 0,1-5 0,-2-2 641,0-7 1,-1-4-642,1-10 0,-1-5 2080,3 31-2080,-3-25 963,2-14-963,-3-7 259,2 4-259,0 4 0,0 6 0,1 5 0,1 0 0,1-2 0,-1-4 0,1-7 0,-2-7 0,-2-8 0,-1-7 0,-2-5 0,0-5 0,0-3 0,0-4 0,0-1 0,1-1 0,2 1 0,-1-1 0,0-4 0,-1-1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49:36.7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0 272 24575,'89'0'0,"-1"0"0,-12 0 0,3 0 0,9 0 0,-13 0 0,6 0 0,5 0 0,2 0 0,1 0-1132,-3 0 0,2 0 1,2 0-1,3 0 1,2 0-1,2 0 1132,-9 0 0,3 0 0,1 0 0,3 0 0,0 0 0,2 0 0,-1 0 0,1 0-377,-7 0 0,2 0 1,0 0-1,1 0 1,0 0-1,0 0 1,0 0-1,-1 0 1,-1 0 376,8 0 0,0 0 0,0 0 0,0 0 0,-1 0 0,-1 0 0,0 0 0,-1 0 0,-4 0 0,0 1 0,-1-1 0,0 0 0,-1 1 0,-1-1 0,-1 1 0,-3-1-39,14 1 1,-2 0 0,-2 0 0,-1 0 0,-1 0 0,0 0 38,-3-1 0,0 1 0,-1 0 0,0 0 0,-1 0 0,1 0 0,0 0 0,0 0 0,0-1 0,-1 1 0,1 0 0,-1-1 0,1 1 0,0-1 0,-1 0 0,1 0 0,-1 0 0,-1 0 0,-1 0 0,-1 1 0,1-1 0,-2 0 0,0 0 0,0-1-231,13 0 1,-1 0 0,-1-1 0,-1 0 0,-1-1 230,-8 0 0,-1 0 0,-1-1 0,-2 0 0,0-1 0,12-1 0,-2-1 0,-1-1 0,-3 0 349,-10 1 1,-1-1-1,-2 0 1,0 0-350,18-2 0,-1 0 0,-1 1 0,-3 0 0,-2 0 0,0 0 0,-6 1 0,0 1 0,-1-1 1177,1 1 0,-1 0 0,-2 0-1177,-7 1 0,-1 1 0,-1 0 0,23-1 0,-4 0 1484,-12 1 1,-4 1-1485,-11 0 0,-4 1 2171,39 0-2171,0 1 1090,4 2-1090,-47 0 0,-1 0 400,41 0-400,-19 0 0,-21 0 0,-17 0 0,-20-2 0,-4 0 0,-10-2 0,0-2 0,0-1 0,-3 0 0,-7-5 0,5 7 0,-4-3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15:22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4923 24575,'-2'-47'0,"12"-15"0,7-14 0,5-8 0,5-9 0,3-8-1260,-5 20 0,2-4 1,2-4-1,1-3 1,3-3 1259,-4 10 0,3-3 0,1-3 0,2-2 0,-1-1 0,1 0 0,-1 1-360,-3 8 0,0 0 0,1-1 1,-1-1-1,1 1 0,-1 0 1,1 0-1,-2 1 360,4-8 0,0 0 0,-1-1 0,0 2 0,0 1 0,-1 1 0,-1 2 0,1-3 0,0 1 0,0 2 0,-2 1 0,0 4 0,-3 3 228,5-14 0,-3 5 0,0 4 0,-2 2-228,4-13 0,-1 4 0,-2 4-10,-6 15 1,0 3-1,-2 3 10,4-18 0,-3 7 1229,-7 23 0,-3 4-1229,0-23 4386,-6 13-4386,-5 9 1400,0 10-1400,0 8 49,-2 20-49,-2 5 0,-8 12 0,-5 9 0,-7 16 0,-4 17 0,-2 13 0,-3 6 0,-1 1 0,1-6 0,2-9 0,3-12 0,3-11 0,-3-4 0,-7-4 0,-10 2 0,-3 0 0,3-1 0,12-3 0,15-8 0,10-13 0,10-17 0,11-23 0,8-10 0,17-14 0,8 0 0,1 6 0,0 6 0,-9 14 0,-6 10 0,-6 10 0,-4 7 0,-7 6 0,-3 4 0,-3 1 0,-2 0 0,0 0 0,0 2 0,-1-1 0,0 0 0,2-2 0,3-4 0,9-5 0,19-9 0,22-7 0,21-5 0,11 2 0,-11 7 0,-17 11 0,-21 8 0,-20 5 0,-12 4 0,-8 5 0,-4 5 0,1 11 0,5 9 0,12 16 0,19 20 0,-7-24 0,3 3 0,6 6 0,1 3 0,4 1 0,-1 0 0,-3-5 0,-2-2 0,18 31 0,-16-28 0,-18-20 0,-10-11 0,-6-8 0,-5-6 0,-5-7 0,2-1 0,-2-3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49:40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 9 24575,'-16'-4'0,"-8"0"0,-15 7 0,-5 4 0,3 7 0,13 4 0,14 2 0,9 0 0,5-10 0,0 1 0,0-7 0,0 0 0,0-1 0,1 1 0,4 1 0,2 0 0,3 3 0,2 4 0,1 5 0,1 4 0,1 2 0,-1 1 0,2-1 0,1-6 0,1-8 0,-1-5 0,-1-4 0,-1 0 0,2 0 0,0 0 0,1 0 0,1 0 0,-1 0 0,0 0 0,1 0 0,-1 0 0,-2 0 0,0 0 0,-2 0 0,-1 2 0,0 3 0,-4 2 0,-1 3 0,-4 1 0,-1 2 0,-1 1 0,-2 1 0,0 2 0,-2 1 0,-3 0 0,-2 0 0,-4 1 0,-1-1 0,0-1 0,-2-4 0,2-2 0,-2-4 0,0-2 0,0 1 0,0 0 0,2 2 0,1 0 0,1 0 0,1 1 0,0 1 0,0-1 0,-1-1 0,-2-2 0,1-2 0,-1 0 0,0 0 0,0-2 0,2 1 0,0 0 0,0 1 0,-2 0 0,-4-1 0,-6-1 0,-8-1 0,-5 1 0,0 3 0,6 0 0,9-1 0,11-2 0,3-2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49:42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24575,'38'0'0,"3"0"0,9 0 0,-11 0 0,-12 0 0,-16 2 0,-3 4 0,-8 7 0,-3 9 0,-4 6 0,-3 1 0,-2 0 0,2-2 0,2-1 0,2-3 0,1-1 0,1-3 0,-3-1 0,2 1 0,-1-1 0,-2-1 0,-1-3 0,-3-1 0,-1-2 0,0-1 0,0 0 0,2-3 0,2-3 0,5-2 0,25-11 0,7-3 0,22-6 0,-3 3 0,0 5 0,0 5 0,3 3 0,2 2 0,7 0 0,3 0 0,1 0 0,-8 0 0,-11 0 0,-14 0 0,-5 0 0,-13 2 0,3 0 0,-11 0 0,-1 0 0,-1-2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49:45.7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63 24575,'90'0'0,"-31"0"0,7 0 0,-1 0 0,7 0 0,3 0 0,18 0 0,5 0 0,9 0 0,-32 0 0,5 0 0,4 0 0,2 0 0,1 0 0,1 0-1124,-3 0 1,1 0-1,2 0 1,1 0-1,1 0 1,0 0-1,0 0 1124,3 0 0,1 0 0,1 0 0,1 0 0,-1 0 0,0 0 0,1 0 0,0 0 0,2 0 0,-1 0 0,1 0 0,-2 0 0,0 0 0,-3 0 0,7 0 0,-2 0 0,-1 0 0,-1 0 0,0 0 0,1 0 0,0 0 0,0 0 0,1 0 0,-1 0 0,1 0 0,1 0 0,-10 0 0,1 0 0,1 0 0,0 0 0,0 0 0,0 0 0,-1 0 0,0 0 0,1 0 0,-1 0 0,0 0 0,0 0 0,0 0 0,-1 0 0,0 0 0,0 0 0,0 0 0,-1 0 0,0 0 0,-1 0 0,0 0-58,7 0 0,1 0 0,-1 0 0,-1 0 1,-3 0-1,-1 0 58,3 0 0,-2 0 0,-2 0 0,-1 0 0,-3 0 217,10-1 0,-2 1 0,-3 0 1,-3 1-218,6-1 0,-3 1 0,-5 0 0,-12 0 0,-4 0 0,-2 1 0,17 1 0,-5 0 1800,-9 0 1,-1 0-1801,-1-1 0,2 0 1277,5-1 1,3 0-1278,3 0 0,2-2 0,4 1 0,0 0 0,0 0 0,-1 0 593,-4 0 1,0 0-594,-1 0 0,0 0 0,-1 0 0,0 0 0,-1 0 0,0 0 0,1 0 0,0 0 0,-2 0 0,-1 0 0,-6 0 0,-1 0 0,-8 0 0,-2 0 0,40 0 0,-27 0 0,-24-2 0,-20 0 0,-14-4 0,-7-1 0,-1 2 0,-1-1 0,1 4 0,-2-2 0,-1 0 0,1 1 0,-2-1 0,0 0 0,-2-2 0,1 1 0,2-1 0,-1 2 0,0 0 0,-2-2 0,0 3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49:48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856 1 24575,'-28'0'0,"-21"0"0,-37 0 0,33 0 0,-3 1 0,-5 5 0,-1 3 0,1 4 0,2 3 0,4 6 0,3 3 0,7 1 0,2 2 0,-21 19 0,20-7 0,21-12 0,11-5 0,9-3 0,3-4 0,2 0 0,4 0 0,5 0 0,8 2 0,5 1 0,6 1 0,6 0 0,5 1 0,6 2 0,5 4 0,7 0 0,9-1 0,11 0 0,17-8 0,-44-10 0,1-3 0,-1-1 0,-1-2 0,43-2 0,-23 1 0,-17 1 0,-17 2 0,-11 1 0,-7 1 0,-7 1 0,-4 0 0,-5 3 0,-2 2 0,-1 0 0,0 0 0,0 2 0,0 3 0,-3 5 0,-7 7 0,-10 4 0,-7 0 0,-3-2 0,-3-3 0,-5-4 0,-9 1 0,-18 3 0,-20 4 0,35-15 0,-2 0 0,-3-1 0,0-1 0,3-2 0,1 1 0,-39 9 0,16-3 0,14-4 0,13-6 0,11-5 0,7-3 0,7-2 0,4 0 0,6 0 0,5 0 0,5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49:51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24575,'20'0'0,"11"0"0,12 0 0,5 0 0,-4 0 0,-13 0 0,-13 0 0,-10 2 0,-5 1 0,-2 3 0,-1 4 0,-2 4 0,-5 5 0,-3 3 0,-5 3 0,-3 3 0,-2 2 0,-5 2 0,2-4 0,3-4 0,5-3 0,8-7 0,4-4 0,5-5 0,7-5 0,8-5 0,12-6 0,13-5 0,17 0 0,10 3 0,2 6 0,-7 4 0,-15 2 0,-15 1 0,-18 1 0,-6 4 0,-10 2 0,0 5 0,-1 2 0,-4 3 0,-5 4 0,-6 4 0,-5 4 0,-6 2 0,-3 2 0,-4-2 0,-1-1 0,2-3 0,4-4 0,5-2 0,2-3 0,4-1 0,-1-2 0,1-1 0,1-2 0,2 0 0,1-3 0,5-4 0,2-2 0,6-3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49:21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10764 0 24575,'0'34'0,"0"28"0,0-13 0,0 5 0,0 13 0,0 4 0,0 7 0,0 1 0,0 2 0,0-1 0,0-4 0,0-2 0,0-10 0,0-2 0,0 33 0,0-26 0,0-21 0,0-14 0,0-10 0,0-6 0,0-5 0,2-1 0,1-3 0,-1-2 0,0 0 0,-2-3 0,-2-1 0,-2-1 0,-4-6 0,-6-5 0,-9-6 0,-26 1 0,-48 5 0,19 6 0,-9 2 0,11 0 0,-6 1 0,-2 1-388,12-1 1,-3 0 0,-2 0 0,1 0 387,-5 0 0,-1 0 0,0 0 0,0 0 0,0 0 0,-1-1 0,1 1 0,1 1 0,1-1 0,1 1 0,0-1 0,0 1 0,3 1 0,1 0 0,-1 0 0,1 0 0,-2 0 0,0 0 0,0 0 0,0 1 0,1 0 0,0 0 0,0 0 0,0 0 0,-24 0 0,0 0 0,1 0-360,0-2 1,1 1 0,1-1 359,3 1 0,2-1 0,0 0 0,4-1 0,-1 0 0,2 0 0,1 1 0,0 0 0,1 0 0,0 0 0,1 1 0,1-1 0,2 1 0,2-1 0,-1 1 0,-3-1 0,-1 0 0,1 0 0,1-1 0,0 0 0,0 0 0,0 0 0,0 0 0,0 0 0,0 0 0,0 0 0,0 0-216,0 0 0,1 0 1,0 0 215,2 0 0,1 0 0,1 0 0,3 0 0,1 0 0,0 0 0,4 0 0,-1 0 0,3 0-54,-26 0 1,2 0 53,1 0 0,0 0 0,2 1 0,0 1 0,3 1 0,1 1 699,3 0 1,2 2-700,2 0 0,1 0 558,3 1 1,2-1-559,1 1 0,1 1 368,2-2 1,1 1-369,-1-1 0,2 0 64,1 1 0,0-1-64,2-1 0,1 0 0,3 1 0,1 0 0,4 1 0,0-1 0,-45 5 0,5 2 0,1-1 0,3 0 0,5-2 0,7-2 0,10-4 0,8-1 0,10-3 0,8 0 0,4 0 0,5 0 0,-3 0 0,-1 0 0,-7 0 0,-7 0 0,-6 0 0,-2 0 0,0 0 0,1 0 0,2 0 0,3 0 0,10 0 0,9 0 0,9 0 0,8 0 0,2 0 0,2 0 0,1 0 0,-1 0 0,-4 0 0,-2 0 0,-4 0 0,-4 0 0,-1 0 0,0 0 0,3 0 0,3 0 0,2 0 0,-2 0 0,-1 0 0,-3 3 0,-2 1 0,-4 3 0,-4 2 0,-1 0 0,0-1 0,4-2 0,4-1 0,1-3 0,3 2 0,2-1 0,1-1 0,3 0 0,-1-2 0,1 0 0,3 0 0,3 0 0,4-1 0,4-2 0,2-2 0,2-4 0,0-6 0,0-6 0,0-8 0,0-6 0,0-4 0,0-5 0,0 0 0,0 0 0,0 3 0,0 5 0,0 3 0,0 3 0,0 2 0,0 5 0,0 2 0,0 3 0,0 1 0,0 3 0,0 2 0,0 2 0,0 1 0,0 0 0,0 1 0,0 1 0,0 3 0,0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49:24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1 274 24575,'0'-12'0,"0"-1"0,0 2 0,0-7 0,0-5 0,0-11 0,0-4 0,0 4 0,2 6 0,0 14 0,3 4 0,-2-1 0,0 6 0,-2-6 0,-1 7 0,2 0 0,1 1 0,2 3 0,1 1 0,-1 1 0,1 1 0,-3 1 0,2-1 0,1 0 0,0 1 0,1 0 0,-1 5 0,-2-3 0,-1 1 0,-3-4 0,1 1 0,2-1 0,1-1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49:58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 0 24575,'-27'0'0,"-10"0"0,-13 0 0,-1 0 0,14 0 0,16 2 0,14 4 0,6 4 0,1 3 0,0 0 0,3-2 0,4 0 0,6 0 0,7 1 0,3 2 0,5 3 0,5 1 0,4 2 0,5 3 0,5 0 0,4 1 0,3-3 0,-1-3 0,-2-2 0,-4-2 0,-4-1 0,-6-2 0,-6-2 0,-6-3 0,-7-2 0,-6-1 0,-4 1 0,-6 0 0,-2 2 0,0 2 0,-7 5 0,-8 3 0,-10 5 0,-6 4 0,-2 1 0,-4 2 0,-1-1 0,-3 0 0,-3 2 0,0 2 0,2 0 0,1-3 0,8-2 0,4-5 0,5-7 0,5-5 0,4-5 0,3-3 0,-2 2 0,0-1 0,-2 0 0,1-2 0,3 0 0,5-1 0,4-2 0,2-3 0,1 3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49:59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1 24575,'-5'22'0,"1"10"0,-1 10 0,-5 9 0,-4-2 0,0-6 0,4-5 0,2-5 0,3-1 0,1 0 0,0 0 0,1 3 0,-1 4 0,0 1 0,2-1 0,-1-5 0,2-5 0,3-20 0,5-9 0,11-14 0,12-5 0,10 2 0,11 6 0,10 2 0,7 1 0,4-4 0,-4-7 0,-6-4 0,-5-3 0,-8 1 0,-11 5 0,-9 3 0,-10 4 0,-8 1 0,-6 1 0,-3 0-1696,-4-2 0,2 6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49:17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24575,'36'0'0,"26"0"0,-11 0 0,5 0 0,12 0 0,5 0 0,16 0 0,5 0 0,-25 0 0,3 0 0,1 0-294,2 0 1,2 0 0,1 0 293,4 0 0,1 0 0,-1 0 0,-6 0 0,0 0 0,0 0 0,3 0 0,1 0 0,0 0 0,0 0 0,1 0 0,0 0 0,1 0 0,1 1 0,0 0 0,3 0 0,1 0 0,0 1 0,-2 0 0,0 1 0,0-1 0,3 1 0,0 0 0,1-1-388,5 1 0,1-1 0,1-1 388,-20 0 0,0 0 0,1 0 0,0 0 0,4-1 0,1 0 0,0 0 0,1 0 0,2 0 0,0 0 0,1 0 0,0 0 0,1 0 0,0 0 0,1 0 0,-1 0 0,-1 0 0,1 0 0,-2 0 0,0 0 0,-3 0 0,0 0 0,-1 0 0,-1 0 0,-2 0 0,-1 0 0,0 0 0,-1 0 0,17 0 0,-2 0 0,-1 1-185,-7 0 0,-2 0 0,-1 0 185,-3 0 0,-1 0 0,0 1 0,-1-1 0,-1 0 0,1 0 0,3-1 0,0 1 0,2-1 0,5 0 0,0 0 0,2 0-377,3 0 0,2 0 0,0 0 377,5 0 0,2 0 0,0 0 0,-24 0 0,2 0 0,-1 0 0,-1 0 0,20 0 0,0 0 0,-2 0-19,-5 0 0,-1 0 1,-3 0 18,-8 0 0,-2 0 0,-1 0 0,27 0 0,-4 0 625,-5 0 0,-3 0-625,-12 0 0,-3 0 278,-7 0 1,-2 0-279,-4 1 0,0 0 624,0 0 0,1 1-624,3 1 0,0 0 365,7 0 1,2 0-366,8 1 0,2 0 0,7-1 0,2 1 0,4-1 0,0 0 0,-4 2 0,-2 0 0,-10-2 0,-5 1 0,-16 1 0,-6-1 0,19 1 0,-35-1 0,-22-1 0,-10 1 0,-4 0 0,-1 1 0,-2 1 0,-3 1 0,-3 2 0,-4 3 0,-2 5 0,-3 8 0,-2 6 0,-1 5 0,0 0 0,2-1 0,3 0 0,3 0 0,0 6 0,-2 13 0,0 20 0,5-25 0,0 4 0,-2 14 0,1 4 0,-3 14 0,0 4 0,4-24 0,-1 1 0,1 2 0,0 2 0,0 2 0,0 0 0,1-1 0,-1 1 0,2 0 0,-1-1 0,1 1 0,1-2 0,-1-1 0,1-1 0,0 0 0,-2 30 0,1 0 0,1-3 0,1 1 0,1 2 0,1 2 0,1-2 0,0 0 0,2 1 0,0 1 0,0-32 0,0-1 0,0-1 0,0 29 0,0-1 0,0 0 0,0-1 0,0-8 0,0-3 0,0-8 0,0-3 0,0-7 0,0-1 0,0-8 0,0-2 0,2 40 0,1-13 0,2-8 0,3-5 0,1 1 0,2 3 0,0 8 0,2 8 0,-1 11 0,-5-48 0,1 2 0,-1-1 0,1-1 0,8 48 0,-1-9 0,-1-5 0,-1-5 0,-1 0 0,0 3 0,0 15 0,-5-42 0,-1 2 0,0 6 0,0 2 0,1 6 0,-2 1 0,1 2 0,-2 0 0,-1-4 0,0 0 0,-1-8 0,-1-4 0,-1 33 0,0-32 0,0-23 0,0-17 0,0-8 0,0-3 0,0-1 0,0 4 0,3 13 0,2 15 0,4 17 0,3 12 0,-1 1 0,-1-6 0,-3-13 0,-1-16 0,-1-11 0,0-10 0,2-4 0,-4-5 0,0-2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50:01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24575,'0'28'0,"0"4"0,0 2 0,0 2 0,0-1 0,0 0 0,0 2 0,2-4 0,0-3 0,1-6 0,1-5 0,-2-1 0,3 0 0,-1-1 0,-2-2 0,1-4 0,-1-3 0,1 0 0,0 1 0,0 3 0,0 3 0,-1-7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50:04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0 221 24575,'67'0'0,"-1"0"0,7 0 0,7 0 0,6 0 0,2 0 0,6 0 0,5 0 0,2 0-1639,-19 0 1,4 0-1,1 0 1,2 0 0,0 0-1,0 0 1390,1 0 1,0 0 0,1 0 0,0 0-1,1 0 1,0 0 248,3 0 0,1 0 0,1 0 0,-1 0 0,1 0 0,-1 0 12,0 0 0,-1 0 0,1 0 0,-1 0 1,0 0-1,-1 0-12,-4 0 0,0 0 0,0 0 0,-1 0 0,-1 0 0,1 0 0,0 0 0,-1 0 0,1 0 0,-1 0 0,-1 0 0,-2 0 135,9 0 0,-2 0 1,-1 0-1,-1 0 1,-1 0-136,-7 0 0,0 0 0,-1 0 0,-1 0 0,-1 0-226,15 0 0,-1 0 0,-1 1 0,0 0 226,-3 0 0,-1 1 0,0 0 0,0 1 0,-2 0 0,0 0 0,0 0 0,-1 1 0,0-1 0,0 0 0,0 1 0,-2-1 0,-5 1 0,-2-1 0,0 1 0,-2-2 1397,15 1 0,-2 0 1,-3-1-1398,-11-1 0,-3 0 0,-2 0 0,22 1 0,-4-1 1422,-7-1 1,-2 0-1423,-2 0 0,-2 0 1099,3 0 0,0 0-1099,0 0 0,0 0 915,5 0 1,0 0-916,-2-1 0,0 1 204,-4-2 1,0 0-205,4-1 0,1-2 0,7-1 0,3-2-226,-22 2 1,1-1 0,2 1 225,6-2 0,1 1 0,1-1 0,3 1 0,2 0 0,-2 0 0,-1 0 0,-1 0 0,-2 1 0,-7 0 0,-1 1 0,-4 0 0,18-2 0,-7 1 0,-19 1 0,-4 1 0,27-2 0,-19 3 0,-10 0 0,-12 1 676,-12 0-676,-10-3 0,-5 1 0,-6-1 0,-4 1 0,0 2 0,1 0 0,0 0 0,2-1 0,-1 1 0,5 0 0,10 2 0,6 0 0,3 0 0,-3 0 0,-8 0 0,-7-1 0,-3-2 0,-3-2 0,1-3 0,0-1 0,-1-1 0,-1 1 0,-3 1 0,3 1 0,-3 1 0,3 1 0,-2 3 0,0-4 0,0 3 0,0-1 0,-2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50:07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 1 24575,'-31'0'0,"-2"0"0,-4 0 0,0 0 0,4 0 0,9 0 0,7 2 0,7 3 0,5 3 0,3 2 0,2 0 0,0-2 0,1 1 0,5 1 0,4 2 0,3 1 0,1 2 0,0-1 0,-2-1 0,-1-2 0,1-1 0,-1-1 0,0 0 0,1 2 0,-1 0 0,0 0 0,3-3 0,-1-4 0,-1 0 0,1-2 0,-2 1 0,0 1 0,3-1 0,0-1 0,3-1 0,2-1 0,-1 0 0,-2 0 0,-2 0 0,-2 0 0,-2 0 0,-1 0 0,-2 1 0,-3 3 0,-1 2 0,-3 5 0,0 3 0,0 2 0,0 2 0,-2 0 0,-5 1 0,-6-1 0,-4 0 0,-3 0 0,-2-3 0,-1-3 0,-1-2 0,3 1 0,2 0 0,2 0 0,4 2 0,1-2 0,1 0 0,2-2 0,-1-4 0,0-1 0,-2 0 0,2 0 0,-1-1 0,0-1 0,1-2 0,0 0 0,2 0 0,1 0 0,1 0 0,1 0 0,0 0 0,0-3 0,0-5 0,0-9 0,2 7 0,0-2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50:10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 9 24575,'-30'-5'0,"-1"2"0,-3 3 0,4 0 0,6 0 0,4 0 0,7 0 0,4 2 0,5 3 0,3 3 0,1 3 0,0 2 0,0 0 0,0 5 0,0 3 0,0 6 0,0 2 0,0-3 0,0-2 0,2-1 0,3-1 0,2 1 0,2 1 0,-1 0 0,1-1 0,0-3 0,1-6 0,1-6 0,0-5 0,2-3 0,2 0 0,1-2 0,2-5 0,0-5 0,1-1 0,-3 2 0,0 5 0,0 4 0,0 2 0,1 0 0,-1 0 0,0 0 0,-2 4 0,-2 4 0,-3 4 0,-2 4 0,-3-3 0,-1 0 0,-1 0 0,-2-1 0,0 1 0,0 0 0,0 0 0,-2 0 0,-4-1 0,-3 2 0,-3 0 0,0 1 0,2 1 0,1 0 0,-1 0 0,2 1 0,-2 1 0,1-3 0,-2-3 0,-1-4 0,0-3 0,-2-3 0,0-2 0,-3 0 0,-1 0 0,0 0 0,1 0 0,2 0 0,1 0 0,2 0 0,2 0 0,2 0 0,2 0 0,0 0 0,2-2 0,2 1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50:50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24575,'0'60'0,"0"9"0,0 11 0,0-9 0,0 5 0,0 3 0,0 14 0,0 5 0,0 1 0,0-18 0,0 2 0,0 0 0,0-1-717,0-3 1,0-1 0,0 0-1,0 0 717,1 2 0,0 0 0,0 1 0,1-1 0,0-1 0,1-1 0,1 1 0,0-2 0,3 22 0,0-1 0,2-1-67,-1-7 1,1-2 0,0 0 66,1-3 0,-1-1 0,0-1 0,1-2 0,-1-1 0,0 0 0,0 1 0,1 1 0,-1-2 0,1-2 0,-1-1 0,0-2 168,0-4 0,-2-1 1,1-2-169,2 27 0,-2-4 0,0-11 0,-1-3 0,-1-5 0,1-2 701,-1-5 0,0-2-701,0-7 0,0-2 914,2 42-914,-1-13 244,-2-21-244,-2-18 0,-1-18 0,-1-13 0,-1-6 0,0 2 0,0 24 0,-3 25 0,-4 19 0,-8 17 0,-5 1 0,-3-4 0,2-1 0,2-11 0,2-4 0,3 2 0,0-1 0,5-2 0,3-8 0,1-9 0,3-4 0,-1-6 0,1 0 0,2 1 0,0 5 0,0 5 0,0 8 0,2 5 0,4 3 0,2 4 0,1 4 0,-1 8 0,2 5 0,1 1 0,5-7 0,0-12 0,0-12 0,0-10 0,-1-4 0,3 3 0,1 6 0,3 7 0,1 7 0,0 5 0,-3-2 0,-3-8 0,-5-15 0,-2-17 0,-4-12 0,-2-7 0,-3 0 0,-1-2 0,0-2 0,0-5 0,0-2 0,0-2 0,0 1 0,0 3 0,0 2 0,0 2 0,0-2 0,1-4 0,1-1 0,2 0 0,1 3 0,-1-5 0,0 2 0,-1-5 0,-8 24 0,-10 18 0,-2 8 0,1 1 0,8-5 0,5 7 0,0 9 0,0-2 0,1-17 0,2-13 0,0-18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50:52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24575,'0'22'0,"0"6"0,0 6 0,0 3 0,0-8 0,0-4 0,0-4 0,0-1 0,0 1 0,0 3 0,0 0 0,0 1 0,0 4 0,0 7 0,0 10 0,0 7 0,0 4 0,0-2 0,0-3 0,0-8 0,0-5 0,0-3 0,0-1 0,0 1 0,0 1 0,0-3 0,0-4 0,4 0 0,-1-17 0,0-2 0,-1-11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50:55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24575,'56'0'0,"2"0"0,0 0 0,-7 0 0,-13 0 0,-11 0 0,-8 1 0,-9 1 0,-4 3 0,-4 3 0,-2 2 0,0 4 0,1 1 0,2 4 0,3 2 0,3 2 0,2 4 0,-2 0 0,-3 0 0,-4-4 0,-2-2 0,0 0 0,-1 1 0,-6 2 0,-8 1 0,-10 1 0,-5 0 0,2 0 0,3 0 0,6-3 0,5-2 0,2-2 0,3 0 0,2-1 0,2 1 0,1-3 0,1-4 0,0-3 0,-1-6 0,1-2 0,1-16 0,1 10 0,1-10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50:58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24575,'0'23'0,"0"23"0,0 39 0,0-24 0,0 5 0,0 17 0,0 6 0,0-19 0,0 3 0,0 2-490,1 7 1,1 2 0,0 1 489,2 5 0,2 2 0,1 0 0,2 4 0,2 1 0,2-1 0,2 0 0,3 1 0,0-1 0,2 1 0,1 0 0,0 0 0,-5-23 0,0 0 0,0 0 0,0 0 0,4 22 0,0 0 0,-2 0 0,0 0 0,-1 0 0,-1 0 0,-1-4 0,-1-1 0,-2 1 0,0-2 0,-1 0 0,-1-1 0,-2-3 0,-1-1 0,-1-1 0,-1-5 0,-1-1 0,-1 0 25,0-2 1,-1 0 0,0-2-26,0 24 0,0-3 0,1-6 0,0-4 0,-1-13 0,1-5 0,0-15 0,-1-4 0,4 22 0,-2-27 1095,2-18-1095,-5-4 296,2 17-296,-13 35 0,3-20 0,-2 4 0,-1 10 0,-2 4 0,0 7 0,0 2 0,3-1 0,1-1 0,1-6 0,2-2 0,2-8 0,1-5 0,1 29 0,1-21 0,0-9 0,0-8 0,0 3 0,0 7 0,0 7 0,0 6 0,0-2 0,0-3 0,0-7 0,0-5 0,0-4 0,0-2 0,0 5 0,0 4 0,0 8 0,0 2 0,2 0 0,2 3 0,6 1 0,2 0 0,4-1 0,3-3 0,-1 0 0,-1 0 0,-1 0 0,1 3 0,1 6 0,2 4 0,-1 5 0,-1-4 0,2-4 0,-3-9 0,-3-16 0,-3-14 0,-5-11 0,-3-14 0,-1 0 0,-4-9 0,0 0 0,0-2 0,0-2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51:00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526 1 24575,'-26'0'0,"-17"0"0,-10 0 0,-7 0 0,2 1 0,8 5 0,0 7 0,3 5 0,8 2 0,12 0 0,6-1 0,5-1 0,2 0 0,5 1 0,3-1 0,3 1 0,1-1 0,1 1 0,1-1 0,0-1 0,0-1 0,2 0 0,5 0 0,5 4 0,5 4 0,5 0 0,1 0 0,3-4 0,2-4 0,-2-5 0,2-6 0,-2-3 0,1-2 0,3 0 0,-1 0 0,-2 0 0,-1 0 0,1 0 0,1 0 0,1 0 0,-1 0 0,-2 0 0,-3 0 0,-3 0 0,-1 0 0,-1 0 0,3 0 0,0 0 0,0 0 0,-3 0 0,-10 0 0,-3 0 0,-6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51:08.4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24575,'0'29'0,"0"-11"0,0 9 0,0-15 0,0-3 0,0-3 0,0-2 0,0 1 0,0 3 0,0 5 0,0 4 0,0 9 0,0 4 0,2 2 0,0 3 0,3-3 0,1-2 0,-1-1 0,0-5 0,-3-3 0,1-1 0,-1-4 0,0-2 0,2-3 0,-1-2 0,0-1 0,-2-1 0,1-3 0,2-2 0,3-1 0,2-2 0,4-12 0,3-11 0,5-9 0,5-2 0,-1 10 0,-1 8 0,-1 7 0,-1 5 0,0 3 0,1 2 0,-2 0 0,0 0 0,-1 0 0,-2 0 0,0 0 0,-2 0 0,-3-1 0,-1-4 0,-3-2 0,-3 0 0,0 3 0,-2 2 0,-1 2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50:14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0 24575,'0'13'0,"0"2"0,0 1 0,0 3 0,0 5 0,0 6 0,-2 7 0,-1 12 0,-1 11 0,-1 16 0,-1 19 0,2-34 0,1 4 0,1 13 0,0 5 0,0-19 0,1 4 0,1 0-145,-1 3 1,2 0 0,-1 1 144,0 1 0,0 0 0,0 0 0,0-1 0,0 1 0,0-1 0,0-3 0,0-1 0,0-1 0,0 31 0,0-2 0,0-11 0,0-3 0,0-7 0,0-3 0,0-7 0,0 0 0,0 0 0,0 0 0,0 2 0,0 1 0,0 3 0,0 3 0,1 9 0,1 2 0,1 0 0,0 3 0,1-23 0,-1 3 0,1 1 7,1 3 1,0 1-1,0 0-7,0 0 0,0 0 0,1 1 0,0 6 0,1 3 0,1-3 0,-1-5 0,0-2 0,0 0 0,1 1 0,-1 0 0,1 1 0,0 4 0,0 0 0,0-1 0,0-3 0,0-1 0,0 0 0,1 1 0,0 0 0,0-1 0,0-3 0,1 0 0,0-2 0,4 27 0,1-2 0,-1-4 0,0-2 0,0-4 0,0-1 0,0-7 0,-1-1 0,1-5 0,-1-3 0,-1-5 0,-1-2 0,-1-6 0,-1-1 0,5 40 411,-3-8-411,-1-4 0,-2-4 0,0-4 0,-1-3 0,-1-6 0,0-3 0,-2-7 0,-1 0 0,0-3 0,-1 0 0,-2-1 0,1-7 0,1-2 0,1-5 0,-1-1 0,-1-1 0,-1-1 0,0-2 0,0 2 0,0 0 0,0-1 0,0 3 0,0 0 0,0 4 0,0 6 0,0 3 0,0 5 0,0 1 0,0 0 0,0 0 0,0 0 0,0-2 0,0-1 0,0-3 0,0-4 0,0-6 0,0-8 0,0-7 0,0-8 0,0-2 0,0-6 0,0-2 0,0-1 0,0 0 0,4 0 0,-3 0 0,3 0 0,-4 0 0,0 0 0,0 0 0,0 0 0,0 0 0,0 0 0,0 1 0,0 0 0,0-1 0,0 2 0,0-2 0,0 0 0,0 0 0,0 0 0,0 0 0,0 0 0,0 0 0,0 0 0,0 0 0,2-1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51:09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24575,'0'21'0,"0"2"0,0 1 0,0 0 0,0-1 0,0-2 0,0-2 0,2 2 0,0 2 0,2 1 0,0-2 0,0 2 0,1-2 0,-2 0 0,1-2 0,-1-2 0,0 1 0,1-5 0,-4-6 0,2-4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51:11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24575,'0'18'0,"0"9"0,0 11 0,0 17 0,0-1 0,0 6 0,0 0 0,0-5 0,0 6 0,0-3 0,0 1 0,2 0 0,3-3 0,3-5 0,-1-11 0,0-10 0,-2-8 0,-1-11 0,2-3 0,-1-8 0,1 0 0,4-1 0,5-9 0,13-10 0,13-8 0,20-2 0,18 8 0,16 7 0,-43 10 0,2 0 0,-3 0 0,0 1 0,40-3 0,-22 2 0,-24 3 0,-14 2 0,-18 0 0,-1 0 0,-10-2 0,0 2 0,-1-2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51:13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24575,'5'0'0,"6"0"0,23 0 0,4 0 0,8 0 0,-4 0 0,-1 0 0,-10 1 0,-8 5 0,-3 3 0,-1 3 0,-1 3 0,1-3 0,-1-1 0,-1-1 0,-3 1 0,-5 3 0,-5 2 0,-3 1 0,-1 1 0,-5 1 0,-8 0 0,-9 0 0,-5 1 0,0 2 0,6 0 0,4-2 0,5-1 0,4 0 0,0-2 0,1-2 0,0-4 0,-2-3 0,-1-1 0,-2-1 0,-2 0 0,0 3 0,5-6 0,1 2 0,8-5 0,14-9 0,4-2 0,15-9 0,4 2 0,14 1 0,21 2 0,17 2 0,6 2 0,-9 5 0,-25 4 0,-21 2 0,-18 0 0,-12 0 0,-4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15:06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24575,'48'0'0,"1"0"0,6 0 0,17 0 0,5 0 0,14 0 0,4 0 0,5 0 0,0 0 0,-12 0 0,-1 0 0,-1 0 0,-1 0 0,-4 0 0,-1 0 0,-2 0 0,-1 0 0,-3 0 0,-1 0 0,-3 0 0,0 0 0,-2 0 0,-1 0 0,-4 0 0,-2 0 0,-2 0 0,-1 0 0,-1 0 0,-1 0 0,-3 0 0,1 0 0,1 1 0,-1 1 0,-1-1 0,0 1 0,45 4 0,-10 0 0,-18-3 0,-18 0 0,-16-3 0,-11 0 0,-9 0 0,-8 0 0,-6 0 0,-6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15:09.4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24575,'27'0'0,"25"0"0,37 0 0,-33 0 0,2 0 0,5 0 0,1 0 0,2 0 0,0 0 0,0 0 0,0 0 0,4 0 0,1 0 0,0 0 0,-1 0 0,0 0 0,-2 0 0,-1 0 0,-2 0 0,-1 0 0,-1 0 0,1 0 0,0 0 0,2 0 0,0 0 0,2 0 0,0 0 0,-2 0 0,-1 0 0,-2 0 0,-2 0 0,-4 0 0,-1 0 0,-1 0 0,-1 0 0,-1 0 0,0 0 0,-2 0 0,-1 0 0,45 0 0,-12 0 0,-10 0 0,-8 0 0,-1 0 0,-3 0 0,0 0 0,2 0 0,-2 0 0,3 0 0,-1 0 0,-1 0 0,2 0 0,-1 0 0,-1 0 0,-4 2 0,-8 3 0,-8 3 0,-10 2 0,-3 0 0,-6 1 0,1 0 0,1 0 0,-1-1 0,2-2 0,-2-1 0,-1-1 0,-4-1 0,-5-2 0,-3-1 0,-4-2 0,-6 0 0,-1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3:17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1 686 24575,'64'0'0,"34"0"0,-7 0 0,12 0 0,-17 0 0,6 0 0,2 0-1037,-15 0 1,2 0 0,2 0 0,1 0 1036,8 0 0,2 0 0,0 0 0,0 0 0,-1 0 0,-1 0 0,0 0 0,-1 0 0,-2 0 0,-1 0 0,-1 0 0,-2 0 0,-6 0 0,-1 0 0,-2 0 0,-2 0 392,12 0 0,-3 0 1,-5 0-393,17 0 0,-8 0 349,-22 0 1,-7 0-350,19 0 0,-40 0 0,-21-3 2179,-10-4-2179,-6-4 90,0-4-90,-2-1 0,-5-5 0,-3 0 0,-3 2 0,-2 1 0,-3 4 0,-6-1 0,-7-4 0,-16-10 0,-22-14 0,23 14 0,-3-2 0,-11-4 0,-1-2 0,-5-2 0,0 0 0,2 0 0,1 2 0,6 4 0,3 2 0,-28-16 0,25 20 0,33 16 0,18 14 0,26 9 0,21 12 0,29 13 0,-21-11 0,4 2 0,17 8 0,6 2 0,-17-8 0,3 1 0,2 1-242,7 3 1,2 1 0,1 0 241,1 1 0,-1 0 0,0-1 0,-3-1 0,-2-1 0,-1-1 0,22 12 0,-6-3 0,-17-7 0,-5-2 0,-14-7 0,-5-2 0,15 9 0,-37-17 0,-12-8 0,-28-10 724,-19-5-724,-24-4 0,-29-1 0,38 7 0,-3 1 0,-10 1 0,-4 3 0,-13 3 0,-2 3 0,-10 6 0,0 4 0,28-3 0,-1 2 0,1 2 0,2 2 0,0 3 0,2 0 0,-22 11 0,5 0 0,10-3 0,4 0 0,12-4 0,5-1 0,-19 13 0,23-11 0,17-7 0,15-12 0,4-2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3:22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24575,'0'45'0,"0"30"0,0-12 0,0 7 0,1-6 0,2 5 0,0 2 0,3 12 0,0 4 0,2 2-540,3 9 1,0 2-1,2 0 540,-3-24 0,1 1 0,0 0 0,0 0 0,-1-2 0,1 1 0,-1-1 0,1 0 0,2 24 0,-1-1 0,0-1 0,-1-2 0,0 0 0,0-3 0,-1-5 0,0-1 0,-1-1-66,1-5 1,-1 0 0,0-1 65,0-7 0,-1-1 0,0-1 0,3 24 0,0-3 0,0-8 0,-1-5 0,-1-14 0,-1-5 0,3 30 0,-5-31 1189,-3-18-1189,-1-24 626,0-6-626,0-14 0,0-2 0,-1-2 0,2 1 0,-1 1 0,1 1 0,-1 1 0,0-1 0,0-1 0,-1 0 0,-1-1 0,0 3 0,0-1 0,0-1 0,0-1 0,0 1 0,0 0 0,0 2 0,0 0 0,0 0 0,6 2 0,22 0 0,32 1 0,26 1 0,-32 0 0,2 0 0,11 1 0,3 0 0,12 2 0,2 1 0,11 0 0,2 1 0,-26-2 0,0 1 0,2 0-199,0-1 1,1 1 0,1-2 198,1 0 0,1 0 0,0-1 0,6 1 0,1-1 0,1 0-400,3-2 0,2 0 1,1-2 399,5 0 0,2-1 0,1-1 0,-21 0 0,1-1 0,0 1 0,0-1 0,2 0 0,0-1 0,0 0 0,0 1 0,1-1 0,0 1 0,0 0 0,-1 0 0,-1 1 0,0 1 0,-1 0 0,0 1 0,-3 0 0,0 0 0,0 0 0,-1 0 0,22 0 0,0 1 0,-2-1 0,-7 1 0,-2 0 0,-1-1-81,-4 0 0,-2-1 0,-3 1 81,15 0 0,-8-1 0,-28 0 0,-3 1 0,-2 1 0,2 1 276,18 1 0,8 0-276,7 0 0,10 0 0,6 0-313,-25 0 1,3-1 0,4 1 0,1 0 0,1 1 312,10 0 0,2 0 0,2 0 0,0 1 0,1 1 0,-16-1 0,0 1 0,2 0 0,-2 1 0,0 0 0,-1 0 0,9 2 0,-1-1 0,-2 2 0,0-1 0,-2 1-308,15 2 0,-1 1 0,-3 0 0,-4 0 308,-13-1 0,-3 0 0,-3 0 0,-1 0-166,12 0 0,-3 0 1,-1-2 165,2 0 0,-1-2 0,-9 0 0,-15-1 0,-5-1 0,12-1 0,-2-3 0,25-4 0,-23-1 0,11-3 0,6-1-20,0 0 1,6-3 0,5 0 0,1-1 19,-6 1 0,3-1 0,3-1 0,0 0 0,0 0 0,-11 1 0,1 1 0,0-1 0,0 0 0,0 0 0,-1 0 0,12-2 0,-1 0 0,-1 1 0,0-1 0,-2 1 0,-4 2 0,-2 0 0,0 0 0,-1 1 0,-1 0 61,12-2 1,-1 1-1,-2 1 1,-3 0-62,-9 2 0,-2 0 0,-2 1 0,-2 0 0,13-1 0,-3 1 0,-3 0 22,-10 1 1,-3 0-1,2-3-22,9-7 0,1-5 0,-10 5 0,-15 6 0,-4 0 0,24-16 0,-29 10 2633,-49 21-2633,11-1 1362,51-12-1362,3-8 0,12-4 0,-10 1 0,6-1 0,2-1-224,15-6 0,4-2 1,0 0 223,1 0 0,0 0 0,-2 2 0,-8 3 0,-1 1 0,-4 2 0,-7 3 0,-3 1 0,-4 2 0,11-2 0,-7 4 0,27-5 0,-30 9 0,-24 7 0,-7-1 303,8 2 1,-21 1 0,4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3:26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24575,'63'0'0,"0"0"0,18 0 0,15 0 0,10 0 0,3 0 0,-29 0 0,4 0 0,3 0 0,2 0 0,3 0 0,1 0 0,1 0-919,-9 0 0,2 0 0,1 0 0,2 0 0,1 0 0,0 0 0,1 0 0,1 0 0,0 0 919,-5 0 0,3 0 0,0 0 0,0 0 0,1 0 0,0 0 0,0 0 0,-1 0 0,-2 0 0,-1 0-308,12 0 1,-1 0 0,-1 0 0,-1 0 0,-1 0 0,0 0-1,0 0 1,1 0 307,0 0 0,0 0 0,1 0 0,-1 0 0,0 0 0,-1 0 0,1 0 0,-2 0 0,-2 0 0,0 0 0,-1 0 0,0 0 0,0 0 0,-1 0 0,0 0 0,0 0 0,10 0 0,-1 0 0,0 0 0,-1 0 0,0 0 0,1 0 0,-1 0-99,-1 0 1,0 0-1,1 0 1,-1-1 0,0 1-1,-1 1 1,0-1 98,-4 1 0,-1 0 0,1 0 0,-1 0 0,-1 1 0,1-1 0,-1 2-259,-2-1 1,1 1 0,-2-1-1,1 1 1,0 1 0,-1-1-1,-1 1 259,13 1 0,0 0 0,-1 1 0,-1-1 0,0 1 0,0 1 0,-2-1 0,-1 1 0,-1 0 0,1 0 0,-2 0 0,0 0 108,-3-1 0,-1 0 1,0 1-1,-1-1 1,-1 0-1,1 0-108,12 1 0,0-1 0,-1 1 0,-1 0 0,-1-1 0,-5 0 0,0 0 0,-1 0 0,-2 0 0,-1 0 457,14 1 1,-1 0-1,-3 0 1,-2 1-458,-9-2 0,-1 1 0,-3 0 0,-1 0 807,12 2 1,-3 0 0,-2 0-808,-9 0 0,-1 0 0,-3 0 0,-6 0 0,-2 0 0,-1 0 1414,29 4 1,-1-1-1415,-29-3 0,1 0 0,0-1 0,1-1 0,0-1 0,1 0 0,3 0 0,2-1 0,0 0 0,1 0 0,1 0 0,0-1 0,0 0 0,0-2 0,0 1 0,-2 1 0,0-1 0,-1 1 0,-4 0 0,-1-1 0,-1 1 0,24 1 0,-3 1 1413,-17-2 0,-3 1-1413,-13-2 0,-5 1 1671,17 0-1671,-28 0 726,-19 1-726,-9-2 272,-4 1-272,-1-1 0,4-1 0,12 1 0,20 0 0,21 3 0,17-1 0,0 0 0,-12 0 0,-19-1 0,-20 3 0,-13 2 0,-8 1 0,-6 4 0,-1 2 0,1 11 0,12 23 0,18 26 0,-7-22 0,5 3 0,4 10 0,3 1 0,2 4 0,0 1 0,-1 1 0,-1 0 0,-3-7 0,-2-2 0,-3-4 0,-1-2 0,-5-8 0,-2-2 0,11 34 0,-6-12 0,-5-13 0,-2-7 0,-4-6 0,-3-4 0,-3 0 0,0-3 0,-1 0 0,-1 0 0,-2-2 0,-3-3 0,-1-4 0,-1-4 0,0-3 0,0-3 0,0-6 0,0-2 0,0-5 0,0-3 0,0-1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3:30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24575,'0'49'0,"0"45"0,0-24 0,0 7 0,1 17 0,2 4 0,-1-26 0,1 1 0,1 1-432,2 5 1,1 1-1,1 2 432,2 3 0,0 1 0,2 1 0,1 2 0,1 0 0,0 1 0,0 3 0,0 1 0,1-2 0,-2-9 0,0-2 0,0-1 0,-2-3 0,1 0 0,-1-2 95,-1-5 0,0-1 0,0-2-95,3 20 0,0-4 0,-1-9 0,0-5 0,-3-14 0,-1-3 0,5 24 0,-3-22 977,-4-15-977,1-7 33,0 0-33,-1 1 0,2 2 0,0 6 0,0 1 0,3 2 0,-2 0 0,-1-6 0,-2-4 0,0-7 0,-2-5 0,1-5 0,-1-5 0,-1-4 0,-1-4 0,-2-4 0,0-7 0,0 3 0,0-4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3:33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24575,'0'57'0,"0"13"0,0 14 0,0-11 0,0 5 0,1 3 0,1 12 0,1 5 0,0 0-518,0-22 1,1 2 0,1-2 0,0-2 517,2 12 0,2-4 0,0 0 0,1-5 0,0-1 0,1-2 195,-2-6 0,1-2 0,0-1-195,4 21 0,0-3 180,0-7 1,-1-3-181,0-7 0,0-2 0,0-7 0,0-1 0,-2-5 0,-1-3 1058,8 35-1058,-5-15 65,-3-9-65,-2-9 0,0-6 0,-2-7 0,-1-9 0,-1-5 0,-2-7 0,-2-4 0,0-4 0,2-2 0,0 1 0,1 0 0,-1 0 0,-2 1 0,0-2 0,0 1 0,0 1 0,1 2 0,1 1 0,0 2 0,1 2 0,0-1 0,-1-1 0,1-1 0,-2 0 0,1 0 0,0 1 0,3 2 0,-1 2 0,-1 1 0,1 0 0,0 1 0,0-1 0,0 0 0,0 1 0,-1-1 0,0 0 0,0 1 0,0-2 0,-1-2 0,0-4 0,-2-2 0,0-1 0,0-1 0,0 0 0,0-1 0,0-1 0,4-1 0,-3-1 0,3-1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50:45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1 600 24575,'0'-14'0,"0"-2"0,0-3 0,0-1 0,0 1 0,0 1 0,0 6 0,0 1 0,0 4 0,0 1 0,0 0 0,0-2 0,0 1 0,2-1 0,0 1 0,2-6 0,2-18 0,4-28 0,5-23 0,0-6 0,-1 14 0,-5 25 0,-4 29 0,-3 14 0,-2 28 0,2-1 0,0 13 0,3-10 0,2 1 0,2-3 0,6 1 0,1-2 0,3 0 0,-1-1 0,0-3 0,1-2 0,-3-3 0,-2-3 0,-4-2 0,-3-3 0,-1-2 0,-2-2 0,1 0 0,1 0 0,0 0 0,0 0 0,0 0 0,0 0 0,1-2 0,2-7 0,0-6 0,1-7 0,2-4 0,0 2 0,2 0 0,0 5 0,-1 3 0,-1 2 0,-1 2 0,0 0 0,-2 3 0,-1-1 0,1 1 0,0 0 0,0-1 0,-1 2 0,0 1 0,-2-2 0,-2 8 0,-2 2 0,-2 8 0,-2 5 0,0 2 0,-1 5 0,-1 0 0,1 1 0,1-1 0,0-3 0,0-1 0,-1-1 0,1-2 0,0-1 0,-1 0 0,1-1 0,-1 0 0,0 0 0,0-1 0,0 1 0,-1 1 0,1 0 0,1-1 0,1 0 0,-1 0 0,-1 0 0,1-1 0,0-1 0,2-1 0,0-3 0,0-1 0,0 0 0,0 0 0,0-1 0,0 2 0,0 0 0,0 0 0,0 0 0,0-1 0,0 1 0,0 2 0,0 2 0,0 1 0,0 0 0,0-1 0,-2-3 0,-1 0 0,1 0 0,0-1 0,2 1 0,0 0 0,0 1 0,0-1 0,0 0 0,-2-1 0,-4-13 0,3 5 0,-2-8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3:37.3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610 1 24575,'-32'0'0,"-22"0"0,-20 1 0,-10 5 0,-1 6 0,14 6 0,12 2 0,11-4 0,15-2 0,10-3 0,9 1 0,3-1 0,3 1 0,2-1 0,1 0 0,3 0 0,1-1 0,1-1 0,0 1 0,0 0 0,0 0 0,2-1 0,2 0 0,5 0 0,2 0 0,3 0 0,2 0 0,0-1 0,0 0 0,0-2 0,-2 1 0,0-3 0,1 0 0,-1 0 0,1 0 0,-2 0 0,0-1 0,0-1 0,-1-1 0,2-1 0,2 0 0,0 0 0,3 0 0,-1 0 0,3 0 0,0 0 0,3-1 0,0-4 0,-3-4 0,0-2 0,-3-1 0,-2 1 0,-3 4 0,-3 0 0,-4 1 0,0-2 0,-1-3 0,0-2 0,-1 0 0,0-1 0,2 0 0,3-5 0,1-1 0,4-4 0,2 1 0,-1 3 0,-1 3 0,-2 7 0,-3-1 0,-3 5 0,-2-1 0,-2 5 0,0 2 0,4 7 0,9 6 0,13 7 0,22 12 0,11 7 0,1 4 0,-8-4 0,-14-9 0,-8-5 0,-2-3 0,-3 0 0,-4-6 0,-3 0 0,0-3 0,1-1 0,0 1 0,1 0 0,-10-9 0,-3 1 0,-9-8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3:39.9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24575,'0'40'0,"0"24"0,0 31 0,0-37 0,0 2 0,0 3 0,0 1 0,0 3 0,0-1 0,0 2 0,0 0 0,2-1 0,1-1 0,1-5 0,2-2 0,6 37 0,-1-24 0,-5-23 0,0-14 0,-5-18 0,3-4 0,-3-11 0,1 0 0,2-5 0,2-6 0,4-10 0,4-10 0,4-10 0,3-6 0,0-5 0,0-1 0,0 6 0,-3 7 0,-5 13 0,-3 7 0,-4 4 0,-1 4 0,1 0 0,3 1 0,5-1 0,5-2 0,12 0 0,9-3 0,13 2 0,7 3 0,-1 3 0,-5 4 0,-12 2 0,-12 1 0,-8 0 0,-6 0 0,-3 4 0,-4 5 0,-2 5 0,-3 5 0,-1-1 0,-1 1 0,-2 2 0,0 1 0,0-1 0,0 1 0,0-1 0,0 3 0,0-1 0,0 1 0,-2 2 0,-3 1 0,-3 1 0,-4-2 0,-4-2 0,-4-3 0,-4-1 0,0-4 0,-1-3 0,1-5 0,0-5 0,-2-1 0,-3 0 0,-4 1 0,1 0 0,3-1 0,4-2 0,2 0 0,2 0 0,-1 0 0,3 0 0,3 0 0,2 0 0,4 0 0,1 0 0,1 0 0,0 0 0,0 0 0,1-2 0,0 0 0,1-1 0,0 2 0,0 1 0,1-2 0,2-2 0,1-5 0,2-4 0,0 5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3:41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779 1 24575,'-21'0'0,"-8"0"0,-9 0 0,-7 0 0,3 0 0,-6 2 0,-5 7 0,-9 16 0,-11 14 0,-1 11 0,4 1 0,16-7 0,15-3 0,9-5 0,4 0 0,1 1 0,3-3 0,6-1 0,8-5 0,5-4 0,2-4 0,3-1 0,5-1 0,8 1 0,10 0 0,10 1 0,10 1 0,11 6 0,9 5 0,8 4 0,5 0 0,7-4 0,8-6 0,2-8 0,-2-5 0,-13-7 0,-20-4 0,-16-2 0,-15 0 0,-10 0 0,-10 0 0,-4 0 0,-5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4:09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6:14.4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557 1 24575,'0'19'0,"0"62"0,0-12 0,0 8 0,0-13 0,0 5 0,0 1 0,0 13 0,0 3 0,0 0-435,0-1 1,0 1 0,0 1 434,0 0 0,0 0 0,0 0 0,0 0 0,0-1 0,0-1 0,0-4 0,0-1 0,0-1 17,0-7 0,0-1 0,0-1-17,0 29 0,0-2 0,0-8 0,0-4 0,-1-7 0,0-4 0,0-7 0,-1-3 0,0-7 0,1-2 0,-2 43 972,2-8-972,-1-7 280,-4-12-280,1-16 0,0-15 0,2-14 0,2-11 0,-3-10 0,-2-5 0,-2-6 0,-3-8 0,-3-9 0,-2-7 0,-1-2 0,2 0 0,0 2 0,1 4 0,4 2 0,0 5 0,4 3 0,-1 2 0,0 0 0,-9-9 0,-15-11 0,-18-17 0,-18-13 0,1 1 0,8 8 0,17 17 0,20 16 0,11 10 0,6 8 0,8 17 0,6 14 0,6 9 0,5 5 0,1-6 0,-3-4 0,1-2 0,-3-4 0,-5-3 0,-3-3 0,-2-5 0,0-1 0,4 1 0,3 4 0,1 4 0,1-1 0,-3-1 0,-3-4 0,2-1 0,-2-2 0,2 1 0,3 3 0,1 0 0,5 0 0,1-2 0,-1-3 0,0-1 0,-3 0 0,0-2 0,1 1 0,-2-2 0,-1-2 0,-4 0 0,-3-2 0,-2 2 0,1-2 0,-1 1 0,0-1 0,0-2 0,0 0 0,2-2 0,-2 0 0,2 0 0,0-1 0,0-3 0,1-7 0,1-5 0,1-10 0,4-11 0,3-15 0,6-19 0,7-5 0,5 1 0,-1 15 0,-6 21 0,-9 11 0,-11 16 0,-4 1 0,-6 9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6:19.2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1269 281 24575,'25'0'0,"39"0"0,-4 0 0,11 0 0,-5 0 0,7 0 0,3 0 0,17 0 0,6 0 0,2 0-625,-18 0 0,3 0 0,0 0 0,0 0 625,3 0 0,0 0 0,0 0 0,0 0 0,-3 0 0,1 0 0,-2 0 0,0 0 0,-4 0 0,-1 0 0,-1 0 0,-1 0-122,20 0 1,-1 0-1,-1 0 122,-3 0 0,-2 0 0,1 0 0,0 0 0,-1 0 0,1 0 0,2 0 0,0 0 0,2 0 0,-22 0 0,2 0 0,-1 0 0,1 0 0,1 1 0,1 0 0,0 0 0,-1 1 0,1 0 0,-1 1 0,0 1 0,0 0 0,22 2 0,-1 1 0,-2 1 0,-5 0 0,-2 0 0,-1 1 0,-4 0 0,-2-1 0,-2 1-81,-5-2 1,-2 1 0,-1 0 80,27 3 0,-3 1 0,-8 0 0,-2 0 0,-8 1 0,-2 0 0,-5-1 0,-1 0 890,-4 0 1,-1-1-891,-1-1 0,-1-1 522,-5 0 0,0-1-522,-6 0 0,-1-1 281,38 3-281,-16-4 0,-6-2 0,-4 0 0,-2 2 0,6-2 0,13-2 0,14-1 0,-43-1 0,-1 0 0,42 2 0,-21 1 0,-25 0 0,-20 1 0,-15 4 0,-7 4 0,-7 5 0,-6 8 0,-11 10 0,-8 17 0,-8 23 0,15-23 0,0 4 0,-1 14 0,1 5 0,4-12 0,0 3 0,0 2-298,-2 10 0,1 2 0,-1 1 298,0 3 0,-1 0 0,1 1 0,-1-1 0,0-1 0,0-1 0,3-7 0,0-1 0,0-2 0,-5 23 0,-1-3 0,3-9 0,-1-3 0,1-7 0,0-3 0,0-7 0,-1-1 0,1-4 0,0-2 0,2-6 0,1-2 894,-9 27-894,4-16 0,6-14 0,3-9 0,1-4 0,5-5 0,2-6 0,1-7 0,2-8 0,-3-5 0,-3-1 0,-5-8 0,-7-13 0,-7-16 0,-5-12 0,0 0 0,-20 3 0,4 27 0,-10 4 0,-2 5 0,-8 3 0,-4 1-466,1 1 1,-4 1 0,-3 1-1,-3 1 466,-11 0 0,-3 1 0,-2 0 0,0 0 0,-3 1 0,0-1 0,-1 0 0,2 1 0,6 0 0,1 0 0,0 0 0,2 0 0,7 0 0,1 0 0,1 0 0,2 0 0,-19 0 0,2 0 0,0 0-320,4 0 0,1 0 1,-1 0 319,0 0 0,-1 0 0,1 0 0,0 0 0,0 0 0,-1 0 0,-2 0 0,0 0 0,-1 0 0,-2 0 0,-1 0 0,0 0 0,0 1 0,1 0 0,-1 1 0,0 2 0,1-1 0,0 2 0,3 0 0,1 2 0,2-1 0,3 1 0,2 1 0,1 0 0,5-2 0,0 1 0,1-1-116,6-2 1,0 0-1,2 0 116,3-2 0,1 0 0,1 0 0,-30-1 0,3-1 0,4 1 0,2-2 0,5 1 0,1 0 0,6 0 0,1 0 865,5 0 1,2 0-866,5 0 0,2 0 517,5 1 1,2-2-518,-38 1 402,15-3-402,10-2 0,10-2 0,0-2 0,0 2 0,-1 0 0,3-1 0,2 0 0,3 0 0,-1 1 0,0-1 0,3-1 0,8-1 0,10-1 0,10-1 0,10-2 0,7-6 0,2-8 0,1-11 0,0-11 0,2-1 0,3-2 0,2 8 0,4 2 0,2-12 0,5-16 0,7-23 0,-10 39 0,1-1 0,0 3 0,0 1 0,14-38 0,-5 20 0,-3 9 0,0-7 0,1-18 0,-11 38 0,1-2 0,-1 1 0,0 0 0,11-38 0,0 12 0,0 0 0,0-7 0,-10 33 0,-1-3 0,0-7 0,1-2 0,1-1 0,1 0 0,-1 0 0,0 2 0,0 5 0,-1 2 0,10-39 0,-7 6 0,-4 9 0,-2 10 0,-1 13 0,-1 16 0,-3 13 0,-3 11 0,0-8 0,5-15 0,4-19 0,5-14 0,0 4 0,-2 10 0,-2 18 0,-4 14 0,-2 12 0,-2 7 0,0 4 0,1 1 0,1 0 0,2 2 0,3 2 0,0 4 0,2 3 0,8 1 0,15 0 0,22-1 0,24 3 0,-33-6 0,2 0 0,3-1 0,0 1 0,0 0 0,1-1 0,44 5 0,-13-1 0,-15-1 0,-17-1 0,-11 0 0,-10 0 0,-5-2 0,-5 0 0,-2-2 0,-2 0 0,-1 1 0,0-1 0,-3 1 0,-4 0 0,-6-2 0,-3 2 0,-2-2 0,0-1 0,0 2 0,0 0 0,0 1 0,0 0 0,0 0 0,0-1 0,0-1 0,0 0 0,0 0 0,0-1 0,0 1 0,-2-1 0,1-1 0,0-1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6:21.4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85 0 24575,'0'45'0,"0"29"0,0-16 0,0 7 0,0 17 0,0 4 0,0-19 0,0 2 0,0 1 0,1 3 0,-1 1 0,-1 1-280,1 1 1,-1 1-1,1-1 280,-1 0 0,0 0 0,-1-1 0,0-5 0,0 0 0,0-2 103,-3 30 1,0-3-104,0-11 0,1-3 0,-1-10 0,1-2 0,0-8 0,1-3 0,0-5 0,0-1 0,-3 41 632,1-8-632,-1-13 0,3-13 0,1-13 0,-1-7 0,1-8 0,-1-4 0,1-5 0,2-10 0,0-1 0,0-7 0,0 2 0,0-2 0,0 2 0,0 0 0,0 2 0,0 5 0,0 1 0,0 4 0,0-14 0,0 4 0,0-13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6:23.9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0 24575,'0'46'0,"0"17"0,0-12 0,0 4 0,0 13 0,0 4 0,0 10 0,0 3 0,0 7 0,0 2 0,0 1 0,0 1 0,0-1 0,0-1 0,0-4 0,0-2 0,0-8 0,0-2 0,0-7 0,0-3 0,0-3 0,0-2 0,0-3 0,0-2 0,0-4 0,0-1 0,0 41 0,0-11 0,-2-14 0,-1-9 0,0-10 0,1-8 0,0-2 0,-1-9 0,0-5 0,1-4 0,2-3 0,0-2 0,0-1 0,0-1 0,0-1 0,0-1 0,0 0 0,0 0 0,0-2 0,0 0 0,0 0 0,0 2 0,0 0 0,0-1 0,0-1 0,0 0 0,0 1 0,0 3 0,0 0 0,0 0 0,0 0 0,0-3 0,0-1 0,0-3 0,0 0 0,0 1 0,0 0 0,0-1 0,0-9 0,0-21 0,0 12 0,0-13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6:26.8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24575,'0'37'0,"0"12"0,0 30 0,0 21 0,0-46 0,0-1 0,0-1 0,0-2 0,0 31 0,2-15 0,1-17 0,-1-13 0,0-13 0,-2-9 0,0-5 0,0-4 0,2-2 0,0-1 0,2-2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6:28.9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24575,'42'0'0,"9"0"0,27 0 0,6 0 0,3 0 0,-7 0 0,-13 0 0,-10 0 0,-8 3 0,-12 5 0,-11 5 0,-12 2 0,-8 1 0,-5 0 0,-1-2 0,0 1 0,0 1 0,-5 3 0,-10 5 0,-14 7 0,-15 4 0,-8 2 0,-1 2 0,5-1 0,6-2 0,7-1 0,6-4 0,3-2 0,4-4 0,3-4 0,0 1 0,8-9 0,0 2 0,8-11 0,-2 3 0,1 1 0,-1 2 0,2 0 0,1-1 0,2 0 0,0-2 0,1-2 0,3-3 0,9-1 0,15-1 0,16 0 0,11 0 0,7 0 0,5 0 0,2 0 0,7 2 0,6 3 0,3 1 0,-1-1 0,-5 0 0,-13-1 0,-11 1 0,-10 0 0,-12-2 0,-4-1 0,-5-2 0,-1 0 0,-12 0 0,-10-6 0,-5 4 0,-6-4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51:04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24575,'0'19'0,"0"23"0,0 39 0,0-23 0,0 4 0,0 16 0,0 3 0,0 9 0,0 3 0,0-27 0,0 2 0,0 1-216,0 4 1,0 1-1,0 0 216,0-2 0,0 1 0,0-1 0,0 4 0,0 0 0,0 0 0,0 2 0,0 1 0,0-1 0,0-3 0,0 0 0,0-1 0,0-2 0,0 0 0,0-3 80,0 18 0,0-5-80,0-20 0,0-5 0,0 25 0,0-31 0,0-22 0,0 15 487,0 32-487,0-14 0,0 7 0,0 10 0,0 4 0,0 10 0,0 1 0,0-5 0,0-3 0,0-9 0,0-3 0,0-7 0,0-2 0,0-14 0,0-2 0,0 35 0,0-9 0,0-4 0,0 4 0,0 10 0,0 9 0,0 4 0,0-46 0,0 0 0,0 2 0,0 2 0,1-3 0,1 2 0,1 7 0,1 3 0,2 1 0,1 1 0,3 4 0,1 2 0,2 7 0,2 1 0,1-6 0,0-1 0,1-1 0,0-3 0,-1-8 0,0-2 0,-2-10 0,-1-2 0,14 30 0,-6-26 0,-8-22 0,-8-18 0,-8-12 0,-1 0 0,1 8 0,1 17 0,2 32 0,0-8 0,0 6 0,0 21 0,0 7 0,0-18 0,0 3 0,0 1 0,0 2 0,0 0 0,0 0 0,0 30 0,0-4 0,0-16 0,0-5 0,0-12 0,0-5 0,2 38 0,5-19 0,4-12 0,2-9 0,-1-2 0,-4-2 0,0 1 0,0 0 0,0-1 0,3 2 0,-1-2 0,1 1 0,4 4 0,2 3 0,3 4 0,-3-3 0,-3-12 0,-6-13 0,-3-12 0,-2-13 0,-1-1 0,0-10 0,-1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6:31.3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143 1 24575,'69'0'0,"20"0"0,-35 0 0,2 0 0,2 0 0,0 0 0,-5 0 0,-4 0 0,5 2 0,-16 1 0,-40 5 0,-1 3 0,-5 9 0,-6 9 0,-6 5 0,-4 7 0,1 0 0,-2-3 0,2-3 0,1-4 0,-1-2 0,0 1 0,-4-1 0,-3 1 0,3-3 0,5-3 0,5-3 0,6-3 0,2-1 0,4-2 0,2-4 0,3-5 0,3-4 0,9-4 0,10-5 0,12 0 0,8-2 0,5 4 0,3 1 0,-1 2 0,2 2 0,-4 5 0,0 9 0,-1 5 0,-2 7 0,-2 1 0,-5 3 0,-4 2 0,-4 0 0,-9-3 0,-8-4 0,-7-5 0,-5 1 0,-5 1 0,-10 3 0,-15 2 0,-11-1 0,-3-1 0,0-4 0,4-6 0,-1-4 0,-2-3 0,-7 0 0,-7 1 0,-1 2 0,1-3 0,3 0 0,-2-3 0,-4 1 0,0 2 0,1-3 0,8 2 0,8-2 0,9-2 0,9-1 0,4-2 0,5 0 0,4 0 0,4 0 0,4 0 0,2 0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6:51.4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487 0 24575,'0'33'0,"0"19"0,0 13 0,0 0 0,0 7 0,0 3 0,0 16 0,0 4 0,0 2 0,0-21 0,0 0 0,0 1 0,0 0 0,0 0 0,0 0 0,0 0 0,0-2-319,-1 18 1,1-1-1,1-3 319,-1-7 0,2-3 0,0-2 0,2 25 0,2-10 117,1-34 1,1-6-118,8 26 0,-4-26 0,-6-17 0,-2-6 0,-1 0 721,1 3-721,4 9 0,-2 9 0,2 16 0,3 14 0,3 15 0,-7-44 0,1 0 0,5 44 0,-4-17 0,-4-24 0,-3-20 0,-4-22 0,-2-10 0,-8-16 0,-5-9 0,-4-6 0,-1-2 0,3-1 0,1 2 0,-4-1 0,-13-1 0,-19-8 0,-27-8 0,35 22 0,-1-1 0,0 1 0,2 0 0,-30-17 0,21 11 0,31 17 0,16 13 0,22 13 0,8 4 0,13 6 0,23 14 0,24 19 0,-31-20 0,2 3 0,7 7 0,2 3 0,2 2 0,0 2 0,-1 0 0,-1 0 0,-3-2 0,-3-1 0,-10-9 0,-3-1 0,20 19 0,-22-16 0,-15-13 0,-12-14 0,-4-5 0,-7-10 0,0-6 0,0-12 0,3-13 0,2-13 0,2-9 0,1 1 0,-1 7 0,-2 11 0,-3 10 0,-3 7 0,-2 4 0,0 3 0,2 0 0,2-8 0,2-6 0,4-11 0,3-7 0,2-2 0,0 0 0,-2 6 0,-3 9 0,-3 7 0,-4 5 0,-2 6 0,-2 1 0,0 3 0,0-1 0,0 0 0,0-1 0,0 5 0,-1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7:00.4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0 24575,'0'32'0,"0"46"0,0-20 0,0 6 0,0 15 0,0 5 0,0 7 0,0 1 0,0-6 0,0 0 0,0-4 0,0-1 0,-3-7 0,0-2 0,0-7 0,0-2 0,0-8 0,-1-2 0,-1 40 0,3-12 0,-1-11 0,0-11 0,0-9 0,3-9 0,0-6 0,0-3 0,0-6 0,0-3 0,0-2 0,0-3 0,0-1 0,0-2 0,0-2 0,0 0 0,0 3 0,0 1 0,0 4 0,0 3 0,0 0 0,0 0 0,0-3 0,0-3 0,0 1 0,0-1 0,0-1 0,0-2 0,0-2 0,0-3 0,0-2 0,1 1 0,1-1 0,1 0 0,-1-8 0,-2-10 0,0-34 0,0 23 0,0-17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6:55.3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1822 46 24575,'50'0'0,"9"0"0,12 0 0,-2 0 0,6 0 0,6 0-313,-6 0 1,4 0-1,3 0 1,2 0 312,12 0 0,2 0 0,2 0 0,-1 0-646,-1 0 0,-1 0 1,1 0-1,1 0 646,-14 0 0,1 0 0,0 0 0,1 0 0,0 0 0,1 0 0,0 0 0,1 0 0,0 0 0,0 0-332,1 0 0,1 0 1,0 0-1,0 0 0,2 0 332,5 0 0,1 0 0,0 0 0,1 0 0,-1 0 0,-1 0 0,0 0 0,0 0 0,1 0 0,-1 0 0,-14 0 0,1 0 0,-1 0 0,1 0 0,-1 0 0,0 0 0,0 0 0,0 0 0,-1 0 0,1 0 0,-1 0 0,0 0 0,13 0 0,1 0 0,-1 0 0,-1 0 0,0 0 0,-4-1 0,0 1 0,-2-1 0,0 0 0,-2-1-303,11 1 0,-1-2 0,-3 1 0,-1 0 303,-10-1 0,0 1 0,-3-1 0,-3 1 57,11-1 0,-3 0 0,-4 0-57,21 1 0,-5 1 919,-12 0 1,-4 2-920,-14-1 0,-4 0 1340,-6 0 0,-4 0-1340,31 0 1625,-24 0-1625,-21 0 389,-19 0-389,-9 1 0,-5 5 0,-5 4 0,-1 5 0,-4 10 0,-4 13 0,-1 28 0,4-15 0,2 5 0,1 15 0,1 5 0,2 17 0,2 7-303,1-25 0,0 2 1,1 1 302,2 1 0,0 1 0,1-1 0,1 1 0,0 0 0,1-2-44,0-6 1,-1-1 0,0-3 43,3 20 0,-1-5 0,-2-11 0,-2-3 0,-2-14 0,0-3 0,0 32 0,-2-10 902,-1-10-902,-1-9 136,-1-12-136,0-14 0,0-11 0,-1-7 0,-2-6 0,-7-3 0,-9-2 0,-10-4 0,-13-6 0,-24-7 0,16 6 0,-6 2 0,-22-1 0,-9 3 0,14 2 0,-6 2 0,-2 0-487,-12 0 0,-4 1 0,-1 0 487,17-1 0,-1 1 0,-1 0 0,-2 0-559,-6-1 0,-2 1 0,-2 0 0,0-1 559,12 1 0,0 0 0,-1 0 0,-1 0 0,-1 0-531,-7 0 0,-1 0 1,-1 0-1,-2-1 1,0 1 530,12 0 0,-2 1 0,0-1 0,-1 0 0,0 0 0,0 0 0,0 0 0,-1-1 0,0 0 0,0 0 0,0-1 0,0 1 0,2 0 0,-1 0 0,0 0 0,1 0 0,0 0 0,0 0 0,2 0 0,1 0 0,0 1 0,0-1 0,0 0 0,1 1 0,-15-2 0,2 2 0,-1-1 0,1 0 0,-1 0 0,0 1 0,0 0 0,0 0 0,0 0 0,0-1 0,0 1 0,1-1 0,-1 0 0,0 0 0,1 0 0,2-1 0,-1 1 0,1-1 0,0-1 0,3 0-260,5 0 1,2 0 0,1-1 0,1 0 0,1 0 259,-13-2 0,1 0 0,2 0 0,2-1 0,8 0 0,3 0 0,0 0 0,3 1 173,-16-3 0,3 2 1,1 0-174,5 1 0,1 1 0,3 1 0,-23-2 0,4 1 889,10 2 0,3 0-889,13 1 0,4-1 1421,11 0 0,4-1-1421,-31-3 1815,11 0-1815,-6 4 691,-7 0-691,-9 1 0,4 0 0,13-1 0,19 1 0,21-1 0,17-3 0,12-2 0,6-8 0,2-9 0,0-8 0,0-5 0,5-1 0,2 0 0,7-3 0,4-8 0,2-14 0,3-15 0,4-12 0,-13 43 0,1-2 0,0 0 0,1-1 0,-1 2 0,0 1 0,12-38 0,-6 20 0,-7 25 0,-6 17 0,-5 12 0,-2 6 0,5-9 0,6-17 0,7-21 0,8-27 0,1 2 0,-5 14 0,-4 23 0,-14 29 0,-1 7 0,-1 4 0,1-2 0,4-5 0,7-10 0,11-13 0,12-12 0,11-5 0,6 2 0,-6 12 0,-7 14 0,-7 13 0,-4 7 0,12 1 0,20-2 0,24-3 0,-32 2 0,1-1 0,4 1 0,1 0 0,-2-1 0,0 1 0,-3 0 0,0 1 0,-5 2 0,0-1 0,43 0 0,-4 2 0,-9 0 0,-10 0 0,-14 0 0,-14 0 0,-12 0 0,-7 0 0,-2 0 0,-1 0 0,3 0 0,0 0 0,-2 0 0,-1 0 0,-11-4 0,-2 3 0,-8-3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6:55.8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7:09.7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159 1 24575,'0'22'0,"0"10"0,0 17 0,0 10 0,0 6 0,0 7 0,0 3 0,0 3 0,0 1 0,0-8 0,-3-1 0,0-9 0,-2-4 0,-1-3 0,0-3 0,-1 1 0,0-1 0,-1 0 0,1 1 0,-1 4 0,-1 2 0,1 3 0,1-4 0,2-6 0,-1-5 0,1-7 0,0-2 0,0-5 0,2-3 0,2-4 0,1-4 0,0-1 0,0-2 0,0 0 0,0-3 0,0-3 0,0-3 0,0-1 0,0 1 0,0 0 0,0 0 0,0-1 0,0-2 0,0-1 0,0 0 0,0-1 0,0 0 0,0 1 0,0-1 0,0 3 0,0 0 0,0 2 0,0 2 0,0-1 0,0 2 0,0-1 0,0 1 0,0 1 0,-1-1 0,-1 0 0,0 0 0,-1 1 0,2 1 0,-1 2 0,0 3 0,-1 2 0,-2 3 0,3 0 0,-4 1 0,3-10 0,-3-3 0,4-10 0,0 0 0,0-2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7:12.1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135 1 24575,'0'15'0,"0"1"0,0 5 0,0 4 0,0 9 0,-2 8 0,-5 4 0,-3 1 0,-3-5 0,2-7 0,3-3 0,1-6 0,1-1 0,0-2 0,0-2 0,1 0 0,2-5 0,0-3 0,1-2 0,-3 1 0,-2 3 0,-3 2 0,-1 1 0,2-3 0,6-4 0,4-5 0,13-4 0,13-2 0,17 0 0,17 0 0,7 0 0,6 0 0,4 0 0,-3 0 0,-4 0 0,-12 0 0,-15 0 0,-14 0 0,-9 0 0,-6 0 0,-3 0 0,-1 0 0,-1-2 0,-1-3 0,-4-3 0,-2-2 0,-1 0 0,-2 2 0,0 1 0,0 0 0,0 4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7:13.3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24575,'0'28'0,"0"12"0,0 19 0,0 11 0,0 1 0,0-3 0,0-8 0,0-15 0,0-10 0,0-12 0,0-1 0,0-9 0,0 0 0,0-11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7:16.0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336 0 24575,'-33'0'0,"-12"0"0,-23 0 0,-6 0 0,13 0 0,23 2 0,22 2 0,20 5 0,6 7 0,2 6 0,2 4 0,0 3 0,-1-2 0,-2-3 0,0-3 0,0-3 0,1 0 0,0 1 0,-1-1 0,-4 0 0,0 0 0,-2-2 0,-1-3 0,2-5 0,-2-3 0,2 1 0,-2 1 0,-1 2 0,1 1 0,-1 0 0,1-1 0,-1-1 0,0 1 0,3 0 0,-3-4 0,7-1 0,-1-4 0,8-5 0,6-9 0,7-5 0,4-3 0,5 4 0,4 7 0,5 6 0,6 2 0,0 6 0,-4 4 0,-3 6 0,-9 5 0,-9 1 0,-9-2 0,-10-2 0,-4-3 0,-5-1 0,-1 0 0,-6 2 0,-10 2 0,-9 3 0,-12 4 0,-5 1 0,-3 1 0,-2-1 0,3-2 0,2-1 0,3 0 0,0 0 0,-3 4 0,-4 4 0,-1 3 0,4-1 0,9-4 0,6-5-1696,16-16 0,2 2 0,10-13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7:19.0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289 0 24575,'-5'21'0,"-7"13"0,-10 14 0,-10 27 0,-7 16 0,19-40 0,-1 2 0,1 1 0,0 1 0,3-2 0,0-1 0,1-2 0,2-3 0,-5 36 0,8-18 0,8-16 0,3-4 0,0-4 0,1 4 0,4 4 0,5-6 0,2-7 0,1-10 0,1-10 0,0-2 0,2-2 0,1-3 0,5 1 0,7 0 0,5 1 0,6 0 0,3-3 0,4-3 0,6-3 0,4-2 0,-5 0 0,-9 0 0,-11-3 0,-12-4 0,-7-3 0,-8-4 0,-3-2 0,-2-4 0,0-1 0,-2-3 0,-3 1 0,-4 1 0,-5 1 0,-3 2 0,-1 1 0,2-1 0,0 2 0,-2 0 0,-1 3 0,-5 0 0,0 1 0,3 0 0,2 3 0,3 5 0,-2 3 0,-6 1 0,0 1 0,0 0 0,6 0 0,4 0 0,4 0 0,3 0 0,0 0 0,0 0 0,1-1 0,-1-1 0,2 0 0,-1 0 0,-2 1 0,2 2 0,-2 1 0,0 0 0,-1 0 0,-4-1 0,-1-1 0,1 0 0,3 0 0,2 0 0,3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49:26.9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24575,'11'0'0,"-4"0"0,-4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7:23.8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24575,'67'14'0,"-11"7"0,12 8 0,4 3 0,4 3 0,5 3 0,4 4 0,2 1-839,-6 0 0,3 1 1,2 3-1,1 0 1,-1 1 838,-11-6 0,2 1 0,-1 0 0,1 1 0,-2 0 0,0 0-382,9 6 1,-2 1 0,0 0-1,-1 0 1,0-1 381,-2 0 0,0 0 0,-1 0 0,-1 0 0,0 0 0,-3-2 0,-1 0 0,0-1 0,-2 1 0,0-1 40,10 9 1,-1-1 0,-2 0 0,-2-2-41,-11-7 0,-2 0 0,-2-1 0,-2-2-38,7 6 0,-3-2 0,-4-2 38,12 10 0,-6-3 875,-12-11 1,-6-2-876,17 16 2631,-26-18-2631,-13-12 1508,-5-6-1508,-2-3 161,0-1-161,4 5 0,-11-12 0,1-6 0,-13-21 0,-10-9 0,-14-4 0,-15 0 0,-15 2 0,-8 3 0,-31 0 0,26 15 0,-5 0 0,-13 0 0,-5 1 0,23 3 0,-1 1 0,-1 0 0,3 0 0,-1 1 0,3 0 0,-23-1 0,5 0 0,13 3 0,5 1 0,-24 0 0,40 3 0,27 2 0,17 0 0,9 2 0,6 2 0,3 1 0,3 1 0,2-1 0,0 0 0,-2-2 0,1 1 0,9 0 0,22 4 0,34 6 0,-21-5 0,6 1 0,20 5 0,4 4 0,-25-6 0,1 2 0,1 0 0,2 3 0,2 0 0,-3 2 0,-3-1 0,-2 2 0,-2-2 0,16 8 0,-5-2 0,-12-4 0,-5-3 0,16 5 0,-27-12 0,-21-9 0,-12-4 0,-5 0 0,-4-2 0,1-7 0,2-10 0,2-12 0,4-10 0,2-12 0,3-23 0,-6 27 0,0-4 0,1-16 0,0-5 0,2-12 0,-1-2 0,-2-5 0,-2 0 0,-2 2 0,-2 3 0,-2 15 0,-1 6 0,-2-28 0,0 40 0,0 33 0,0 12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7:27.2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745 85 24575,'63'0'0,"13"0"0,18 0 0,-17 0 0,8 0 0,6 0 0,4 0-1639,-13 0 1,3 0-1,4 0 1,2 0 0,0 0-1,1 0 1390,5 0 1,2 0 0,1 0 0,1 0-1,-1 0 1,1 0 248,-14 0 0,1 0 0,0 0 0,0 0 0,-1 0 0,-1 0 0,-2 0 160,4 0 0,-1 0 0,-1 0 1,-2 0-1,-2 0 0,-2 0-160,23 0 0,-4 0 0,-2 0 0,-4 0 355,-11 0 1,-2 0 0,-2 0-1,-4 0-355,3 0 0,-3 0 0,-3 0-4,27 0 1,-4 0 3,-8 0 0,-3 0 2857,-5 0 0,-2 0-2857,-7 0 0,-3 2 1161,-11-1 1,-4 0-1162,21 2 895,-27 0-895,-20-3 13,-11 0-13,-2 0 0,2 0 0,-7 2 0,1 0 0,-8 4 0,0 4 0,-2 9 0,-3 17 0,-7 29 0,6-10 0,0 7 0,0 23 0,2 10 0,1-13 0,1 5 0,1 5-517,0-11 1,1 5 0,1 1 0,-1 0 516,0 6 0,0 2 0,0 0 0,0 0 0,0-1 0,0-1 0,0 0 0,0-1 0,0-8 0,-1-1 0,1-2 0,-1-3-60,0 10 0,0-5 0,0-4 60,-2 14 0,0-9 0,-1-24 0,0-8 0,-3 6 0,-1-31 0,0-17 2044,-2-5-2044,-3-5 201,-2 0-201,-2-5 0,-7-3 0,-10-3 0,-38-1 0,2 7 0,-13 2 0,-3 1 0,-10 0 0,-6-1-632,25 1 0,-3 0 0,-4 0 0,-1 0 0,-1-1 632,5 1 0,-2-1 0,-2 0 0,0 0 0,-1 0 0,0-1 0,-2 0 0,-2-1 0,0 1 0,0-1 0,1-1 0,0 1 0,3-1 0,1-1 0,-1 1 0,1-1 0,1 0 0,0-1 0,-12 0 0,1-1 0,0 0 0,2 0 0,0 0-391,4 1 1,0-1 0,1 0 0,2 0 0,0 1 390,-11-2 0,1 0 0,1 1 0,2 1-251,8 1 1,0 0-1,3 1 1,1 0 250,-15-1 0,3 1 0,4-1-4,17 2 0,2 1 1,3-1 3,-19-2 0,6 0 1309,20 2 1,5-1-1310,-28-2 2155,19 1-2155,15 2 1334,10-1-1334,12 0 16,10 0-16,7-1 0,6-1 0,1-1 0,0-4 0,0-7 0,-5-14 0,-5-19 0,-4-15 0,-2-13 0,6-7 0,6-8 0,5 44 0,1-1 0,1-3 0,0-1 0,0 0 0,0 0 0,0 4 0,0 3 0,6-40 0,5 12 0,7 7 0,5 0 0,-1 6 0,-4 14 0,-5 13 0,-5 16 0,-5 6 0,4-10 0,8-32 0,-2 8 0,4-7 0,4-14 0,2-4 0,2-4 0,1 1 0,-2 7 0,-1 5 0,13-26 0,-12 38 0,-13 30 0,-5 14 0,-5 5 0,-1 0 0,2 3 0,0 0 0,0-1 0,0-1 0,1-3 0,4-8 0,4-10 0,4-11 0,2-3 0,0 3 0,1 11 0,-4 11 0,-4 7 0,-3 5 0,-1 2 0,1 0 0,2 2 0,0 4 0,3 3 0,1 3 0,11 0 0,13-1 0,19 0 0,17 0 0,8-1 0,4 0 0,-3-1 0,-9-2 0,-12-1 0,-15-2 0,-10-1 0,-24-1 0,-1 0 0,-14-2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7:29.0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24575,'21'0'0,"25"0"0,42 0 0,-33 0 0,3 0 0,6 0 0,0 0 0,-4 0 0,-2 0 0,31 0 0,-25 0 0,-30 2 0,-23 11 0,-12 16 0,-8 39 0,4-18 0,0 5 0,0 17 0,0 5 0,1 17 0,2 5-246,1-29 0,2 1 1,-1 1 245,0 3 0,0 2 0,0-1 0,0-3 0,0-1 0,0-1 0,0 23 0,0-4 0,0-14 0,0-5 0,0-17 0,0-6 0,0 19 0,0-26 0,0-14 737,0-9-737,0-5 0,0-3 0,0-3 0,0 0 0,0-2 0,0-3 0,0-23 0,0 14 0,0-15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7:30.5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24575,'100'0'0,"-36"0"0,5 0 0,21 0 0,4 0 0,3 0 0,0 0 0,-5 0 0,-3 0 0,-12 0 0,-5 0 0,-19 0 0,-5 0 0,19 0 0,-32 0 0,-16 0 0,-13 0 0,-1 0 0,-17 0 0,7 0 0,-4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30:48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24575,'0'67'0,"0"29"0,0-33 0,0 3 0,0 11 0,0 3 0,0 1 0,0 0 0,0-1 0,0 0 0,0-5 0,0-4 0,0-10 0,0-5 0,0 31 0,0-22 0,0-9 0,0 6 0,0 2 0,0 4 0,0 0 0,0-6 0,0-5 0,0-8 0,0-9 0,2-4 0,0-7 0,4-7 0,0-8 0,1-7 0,5-5 0,1-2 0,12 0 0,28 0 0,32 0 0,-26 0 0,3 0 0,9 0 0,2 0 0,-1 0 0,0 0 0,-9 1 0,-3 0 0,35 5 0,-32 0 0,-19-1 0,-22-5 0,-8-5 0,-14-5 0,0-4 0,0-3 0,0-1 0,-4-3 0,-8-4 0,-5 0 0,-3 1 0,2 5 0,3 5 0,1 2 0,-1 3 0,2 1 0,-3 1 0,0 0 0,-2-2 0,-1 2 0,3 0 0,3 2 0,4 2 0,5 4 0,2 5 0,4 4 0,4 5 0,5 6 0,5 7 0,2 7 0,3 5 0,-1 0 0,-2-2 0,-2-6 0,-2-6 0,-4-6 0,1-1 0,-3-1 0,-1-1 0,-3-3 0,-2-2 0,-1-1 0,-1-1 0,0-1 0,0-2 0,0 0 0,0 0 0,-2-1 0,-4 2 0,-2 3 0,-3 2 0,-1 3 0,-5-1 0,-4-1 0,-8-1 0,-2-5 0,-4-1 0,0-2 0,3-2 0,0-1 0,4-2 0,3 1 0,4 2 0,6-1 0,5-4 0,5 2 0,4-4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34:09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24575,'0'18'0,"0"22"0,0 47 0,0-21 0,0 7 0,0 18 0,0 4 0,0-26 0,0 2 0,0-1 0,0-1 0,0-2 0,0 0 0,0 28 0,0-4 0,0-10 0,0-4 0,0-16 0,0-4 0,0 25 0,0-34 0,10-30 0,38-8 0,5-9 0,10-2 0,32 1 0,10 2 0,-25 0 0,4 1 0,1 1-247,4 2 0,1 2 1,-1 0 246,-7 2 0,-2 0 0,-3 1 0,17 5 0,-8 1 0,-20-3 0,-7-1 0,8 2 0,-36-8 0,-19-7 0,-10-8 0,-11-6 740,-10-3-740,-3-1 0,-4 4 0,4 2 0,4 1 0,2 2 0,5 1 0,1 0 0,3 1 0,1 1 0,1 0 0,-4-4 0,-14-8 0,-15-12 0,-16-9 0,-3-3 0,11 10 0,14 10 0,18 12 0,15 12 0,11 8 0,7 6 0,2 3 0,-1-1 0,0 4 0,5 6 0,6 8 0,10 10 0,5 6 0,-4-3 0,-7-8 0,-12-12 0,-11-8 0,-5-6 0,-4-4 0,-3-3 0,0-3 0,0-1 0,0 2 0,0 0 0,0 0 0,-4 0 0,-5-2 0,-11 2 0,-13 1 0,-10 4 0,-5 3 0,1 2 0,4 3 0,4 2 0,2 3 0,8 1 0,8-2 0,7-5 0,6-6 0,4-5 0,2-5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5:15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1 461 24575,'24'0'0,"66"0"0,-19 0 0,12 0 0,9 0-885,-12 0 0,8 0 1,4 0-1,3 0 1,1 0 884,-2 0 0,2 0 0,2 0 0,2 0 0,0 0 0,1 0-482,-11 0 0,2 0 0,0 0 0,1 0 0,-1 0 1,1 0-1,0 0 482,1 0 0,1 0 0,0 0 0,0 0 0,-1 0 0,-1 0 0,-1 0 0,4 0 0,-1 0 0,-1 0 0,-1 0 0,-1 0 0,-1 0 0,-5 0 1,0 0-1,-1 1 1,-1-1 0,-2 1-1,-1 0 0,4 0 0,-1 0 0,-3 0 0,-2 1 0,-4-1-144,22 2 0,-6-1 1,-3 1 143,-10-1 0,-3 1 0,-2-1 792,15 0 1,-4-1-793,-9-1 0,-3 0 1857,-4 0 0,-2 0-1857,-7 0 0,-3 0 2228,40 0-2228,-26 0 697,-25 0-697,-15 0 0,-9 0 0,-11-2 0,-2-2 0,-8-3 0,-1-6 0,-7-5 0,-10-5 0,-11-4 0,-11 0 0,-6 1 0,-1 1 0,-3 1 0,-1-2 0,-7-7 0,-12-3 0,-6-5 0,-2 1 0,9 3 0,14 7 0,16 9 0,15 7 0,10 6 0,9 4 0,7 2 0,7 7 0,8 5 0,9 9 0,7 6 0,2 0 0,0 2 0,0-1 0,8 5 0,12 6 0,20 10 0,-30-19 0,2 2 0,1 2 0,1 0 0,-1-1 0,-2 1 0,32 23 0,-21-12 0,-17-10 0,-15-8 0,-13-7 0,-6-7 0,-5-4 0,-1-2 0,0 0 0,0 0 0,0 1 0,0-2 0,0 1 0,0-1 0,-2-1 0,-3 1 0,-15 0 0,-14 3 0,-12 4 0,-5 5 0,3 5 0,3 8 0,-1 7 0,-4 8 0,-7 8 0,-7 3 0,-1-1 0,5-4 0,10-9 0,12-6 0,6-5 0,6-5 0,7-5 0,7-5 0,8-4 0,2-4 0,2-1 0,0-1 0,0-1 0,0-20 0,0 13 0,0-16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5:17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24575,'0'32'0,"0"25"0,0-8 0,0 8 0,0 23 0,0 9-2835,0-14 1,0 4 0,0 3 2834,0 11 0,0 3 0,0 2 0,0-20 0,0 1 0,0 1 0,0-2 361,0 22 1,0-1 0,0-2-362,0-7 0,0-1 0,0-3 0,0-8 0,0-2 0,0-2 0,0 21 0,0-4 0,0-10 0,0-6 0,-1-16 0,2-6 0,0 19 6470,2-29-6470,-1-16 948,0-11-948,-2-3 0,0-5 0,0-2 0,0-1 0,2-2 0,0-1 0,2-2 0,1 0 0,4 0 0,2 0 0,4 0 0,16-2 0,34-1 0,-6 1 0,10 0 0,-3 1 0,6 0 0,6 1-729,3-1 1,6 1 0,4 1-1,4-1 729,-17 0 0,3 0 0,2 0 0,3 0 0,1 0 0,1 0-608,-2 0 1,1 0 0,2 0 0,1 0 0,2 0-1,0 0 1,1 0 607,-5 0 0,1 0 0,1 0 0,1 0 0,1 0 0,0 0 0,0 0 0,0 0-460,4 0 1,0-1 0,1 1 0,0 0 0,0 0 0,1 0 0,0 0 0,1 1 459,-8-1 0,0 0 0,0 1 0,0-1 0,1 1 0,1-1 0,-1 1 0,1 0 0,0 0-350,2 0 0,1 1 0,1-1 1,0 1-1,0 0 0,0 0 0,0 0 1,0 0-1,-1 1 350,-2 0 0,1-1 0,-1 1 0,0 0 0,0 0 0,0 1 0,-1-1 0,1 1 0,-1 0 0,-2 0 0,-1 0 0,1 0 0,0 1 0,-1-1 0,0 1 0,0 0 0,-1 0 0,-1 0-67,6 1 0,0 0 0,0 0 0,-1 0 0,-1 1 0,0-1 0,-1 1 0,0 0 67,7 1 0,-1-1 0,-1 2 0,0-1 0,-1 0 0,0 1 0,-1-1 0,-3 1 0,0-1 0,0 1 0,-2-1 0,1 1 0,-2 0 0,0 0 0,8 2 0,-1-1 0,-1 1 0,-1-1 0,0 1 0,-1-1 90,-3 0 0,-2 0 1,0-1-1,-1 1 1,0-1-1,-1 0-90,12 1 0,0 0 0,-1-1 0,-2 0 0,-1 0 348,-9-1 1,0-1-1,-2 0 1,-1 0-1,-3-1-348,8 1 0,-2-1 0,-3 0 0,-3-1 1331,5 1 1,-4 0 0,-7-1-1332,6 0 0,-9 0 3313,21 4-3313,-45-4 813,-24-3 1,-13 0 0,-4-2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5:21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0 385 24575,'0'-39'0,"0"-27"0,0-19 0,0 4 0,0 20 0,0 30 0,2 19 0,3 3 0,4 9 0,5 0 0,4 0 0,17 0 0,44 0 0,-9 0 0,11 0 0,-3 0 0,6 0 0,7 0-767,1 0 1,6 0-1,5 0 1,1 0 766,-10 0 0,1 0 0,2 0 0,3 0 0,2 0-566,-16 0 0,1 0 1,2 0-1,1 0 1,1 0-1,1 0 0,-2 0 566,4 0 0,-1-1 0,2 1 0,-1 0 0,1 0 0,0 0 0,0 1 0,0-1 0,1 1 0,0-1 0,1 1 0,-1 0 0,1 0 0,0 0 0,-10 1 0,1-1 0,0 0 0,0 1 0,0 0 0,0 0 0,-1 0 0,0 0 0,6 1 0,0 0 0,-1 0 0,0 1 0,-1 0 0,1-1 0,0 2 0,0-1 0,0 1 0,0 0 0,0 0 0,-1 0 0,0 0 0,-1 1-413,10 0 0,-2 0 0,0 1 1,-2-1-1,1 1 0,-1 0 413,-5 0 0,0 0 0,0 0 0,-1 0 0,-1 0 0,0 0-286,-4-1 0,0 0 1,-2 0-1,1 0 1,-1 0-1,0 0 286,15 2 0,-1-1 0,0-1 0,0 1 0,-1 0 0,-1 0 0,-1 0 0,1 0 0,-1 0 0,-1 0 59,-1 0 0,0 0 1,-1 0-1,0 0 0,-1 0-59,-3 1 0,0-1 0,-2 1 0,0 0 0,-2 0 511,9 1 1,-2-1-1,-2 1 1,-2 0-512,15 2 0,-4 1 0,-4-2 814,-15 0 0,-2-1 0,-4 0-814,18 3 0,-5 0 1299,-12-2 1,-5-1-1300,-16-1 0,-4-1 2325,21 4-2325,-17-3 1255,-3-1-1255,15 1 254,35 1-254,-37-4 0,4 0 0,14 2 0,4 0 0,6 0 0,1 1 0,-1 0 0,0 1 0,-2-1 0,-2 1 0,-13-1 0,-5 0 0,-12 0 0,-5 0 0,20 5 0,-28-2 0,-21-3 0,-10 0 0,-6 2 0,-5 4 0,-1 2 0,0 1 0,0 2 0,0 7 0,0 17 0,0 25 0,0-19 0,0 4 0,2 9 0,1 4 0,1 7 0,1 1 0,2 4 0,0-1 0,0-1 0,-1-1 0,0-5 0,-1-1 0,-1-6 0,-2-2 0,0-6 0,0-2 0,0 40 0,-2-16 0,0-12 0,0-8 0,0 0 0,0 1 0,-1 2 0,-1 1 0,-3-1 0,-3 4 0,-1 4 0,1 9 0,0 8 0,-1 7 0,-4 4 0,-2 1 0,0-7 0,1-14 0,3-17 0,2-19 0,2-11 0,0-8 0,3-9 0,1-3 0,1-4 0,2-2 0,0-1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5:23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24575,'0'60'0,"0"31"0,0-27 0,0 6 0,0 13 0,0 5 0,0 7 0,0 2 0,0-29 0,0 1 0,0 0-191,0 4 1,0 1 0,0-1 190,0 1 0,0-1 0,0 0 0,0-1 0,0-1 0,0-1 0,0 24 0,0-4 70,1-16 1,0-5-71,1-15 0,-1-5 0,4 19 0,1-21 0,-3-13 0,1-6 430,-1-5-430,-1-2 0,-1 0 0,-1 4 0,0 5 0,0 4 0,0 1 0,0-5 0,2-4 0,1-5 0,0-3 0,1 0 0,-2 1 0,0 1 0,1 3 0,0 1 0,-1 0 0,2-2 0,-1 0 0,1 2 0,1 5 0,0 1 0,0 2 0,-1 0 0,0-3 0,-1-2 0,-2 0 0,-1-4 0,0-2 0,0-1 0,0-2 0,0 1 0,0-3 0,0-1 0,0-2 0,0-2 0,0-4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49:29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24575,'23'0'0,"58"0"0,9 0 0,16 0 0,-27 0 0,6 0 0,5 0 0,4 0-1283,-15 0 1,3 0 0,3 0 0,2 0 0,1 0 0,2 0 1282,-1 0 0,1 0 0,3 0 0,0 0 0,2 0 0,-1 0 0,1 0-316,1 0 1,1 0 0,0 0 0,1 0 0,-1 0 0,1 0-1,0 0 316,0 0 0,0 0 0,1 0 0,-1 0 0,1 0 0,-2 0 0,1 0 0,-4 0 0,0 0 0,0 0 0,0 0 0,-1 0 0,-1 0 0,0 0-61,8 0 0,-1 0 0,-1 0 0,0 0 1,-1 0-1,0 0 61,-2 0 0,-1 0 0,0 0 0,-1 0 0,0 0 0,-2 0-267,10 0 1,-1 0 0,-2 0 0,-1 0 0,-1 0 266,-9 0 0,0 0 0,-2 0 0,-1 0 0,-1 0 364,11 0 0,-1 0 1,-1 0-1,-2 0-364,-7 0 0,-1 1 0,-1 0 0,-2 0 851,14 1 0,-3 0 0,-1 1-851,-5 1 0,-1 1 0,-2 0 0,-8 1 0,-2 0 0,-1 1 1404,28 2 1,-2 0-1405,-4 0 0,-2 0 0,-7-2 0,0 0 0,2 1 0,1-1 0,8 0 0,1 0 0,-29-2 0,1-1 0,1 0 0,3 0 0,1-1 0,-1 0 0,0 0 0,-1 0 0,-1 0 0,29 0 0,-2 0 0,-6 1 0,-3 0 1176,-14-1 1,-4 0-1177,-12 0 0,-5-1 1573,20 1-1573,-28-2 785,-16-1-785,-8 0 66,-5 0-66,-4 2 0,-3 0 0,0 1 0,3-1 0,5-1 0,8 2 0,10 1 0,7 1 0,1-2 0,-4 0 0,-6-1 0,0 0 0,3 1 0,1 1 0,-1-1 0,-3-1 0,1 0 0,3-2 0,5 2 0,3 0 0,0 1 0,-5-1 0,-9-1 0,-7-1 0,-9 0 0,2 0 0,2 0 0,13 0 0,10 0 0,-3 0 0,-9 0 0,-11 0 0,-9 0 0,-1 0 0,-3 0 0,0 0 0,-1 0 0,0 0 0,0 0 0,0 0 0,0 0 0,0 0 0,1 0 0,0 0 0,0 0 0,-1 0 0,1 0 0,-1-2 0,1-2 0,3-3 0,2-2 0,1 1 0,-1 0 0,-3 0 0,-3-2 0,-3 4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5:27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 0 24575,'0'22'0,"0"3"0,2 6 0,5 2 0,5 5 0,6 6 0,3 7 0,1 13 0,0 5 0,1 6 0,0-2 0,-1-7 0,-4-10 0,-4-12 0,-5-11 0,-6-8 0,0-4 0,-3-3 0,0-6 0,0-2 0,0-6 0,0 0 0,0 0 0,0 1 0,0 1 0,0 2 0,0 1 0,1 0 0,2-2 0,-2-3 0,-2-1 0,-6-3 0,-6-2 0,-3-2 0,-6-5 0,0-3 0,1 0 0,-1 0 0,6 3 0,0 0 0,0 0 0,-5 2 0,-9 3 0,-8 2 0,-5 2 0,-4 0 0,6 0 0,2 2 0,3 2 0,11 3 0,8 2 0,8 0 0,7 0 0,2 2 0,0 0 0,0 3 0,2 2 0,2 0 0,2 4 0,2 1 0,1 3 0,1 0 0,0 1 0,-1 1 0,-1 3 0,0 7 0,-3 7 0,0 2 0,4 0 0,3-3 0,2-7 0,1-8 0,0-5 0,1-3 0,0-5 0,3-4 0,-1-6 0,0-6 0,1-5 0,-1-5 0,0-5 0,-1-3 0,-1-3 0,1-9 0,2-7 0,1-7 0,-1 2 0,-4 5 0,-1 11 0,-3 6 0,-2 4 0,-1 1 0,-2-1 0,0 0 0,-1 2 0,-1 4 0,0 2 0,-2 2 0,1-4 0,2-3 0,0-3 0,1 2 0,-1 4 0,-1 6 0,0 2 0,0 1 0,0 0 0,0-2 0,0-3 0,0 4 0,1-2 0,-3 4 0,1-1 0,0 0 0,0 1 0,1 0 0,0 0 0,0 3 0,1 4 0,-1 8 0,-1 7 0,1 4 0,0 0 0,3-4 0,4 1 0,3 0 0,5 3 0,6 1 0,3-1 0,5 0 0,1-1 0,-1-2 0,-2-2 0,-6 0 0,-3-2 0,-4-4 0,-2-1 0,-1-5 0,-3 0 0,-2-2 0,-1 1 0,2 1 0,2-1 0,2 1 0,0-1 0,-3 0 0,-5-3 0,-3-1 0,-3-3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5:30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561 307 24575,'25'0'0,"19"0"0,18 0 0,7 0 0,-11 0 0,-18 0 0,-11 0 0,-9-1 0,-6-3 0,-2-5 0,-4-3 0,0-3 0,-1-1 0,0-1 0,-3 0 0,-2 0 0,0 7 0,-2-1 0,0 7 0,0-2 0,0 0 0,-3 1 0,-3-3 0,-6-2 0,-5-3 0,-4-3 0,-4 0 0,-5-1 0,-13 1 0,-17 0 0,-20 0 0,-18 2 0,45 8 0,0 2 0,1 2 0,2 0 0,-38 1 0,16 1 0,17 1 0,13 4 0,10 7 0,9 7 0,5 6 0,5 4 0,4 2 0,2 5 0,2 2 0,3 1 0,-1 2 0,3-1 0,0 3 0,5 5 0,6 3 0,6 6 0,5 0 0,-1 1 0,2-2 0,0-7 0,3-5 0,-1-9 0,0-7 0,1-5 0,-2-4 0,2-2 0,-1-3 0,2-2 0,5-2 0,7 0 0,9 2 0,7 1 0,7-1 0,3-2 0,2-5 0,0-2 0,-2-3 0,-8 0 0,-9 0 0,-12 0 0,-6 0 0,-15 0 0,-1 0 0,-12-2 0,-3-22 0,1 16 0,-2-15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6:29.3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356 0 24575,'0'22'0,"0"28"0,0 36 0,0-32 0,0 3 0,0 9 0,0 2 0,0 2 0,0 1 0,0 3 0,0 1 0,0 1 0,0-1 0,0-8 0,0-2 0,0-7 0,0-3 0,0 31 0,0-14 0,0-17 0,0-11 0,0-9 0,0-7 0,0-1 0,0-3 0,0-1 0,0 1 0,0 0 0,0 3 0,0 3 0,0 5 0,0-3 0,0-4 0,0-9 0,-1-9 0,-2-6 0,-6-7 0,-10-11 0,-6-11 0,-7-8 0,1-4 0,4 4 0,3 3 0,5 4 0,3 6 0,5 2 0,1 3 0,2 1 0,-2-1 0,-5-2 0,-5-3 0,-5-4 0,3-1 0,5 5 0,8 6 0,6 8 0,8 6 0,7 8 0,11 14 0,5 8 0,2 2 0,-2-3 0,-6-8 0,-2-1 0,-1 3 0,0 5 0,1 8 0,5 8 0,6 9 0,5 6 0,4 2 0,-3-4 0,-5-6 0,-4-10 0,-4-6 0,-11-17 0,0-5 0,-11-15 0,0-4 0,1-12 0,4-16 0,7-11 0,4-6 0,3 6 0,0 7 0,1 4 0,2 3 0,1 2 0,-2 4 0,-6 6 0,-5 4 0,-4 2 0,-3 1 0,1 0 0,-1-2 0,1 4 0,-2 1 0,-2 2 0,0 1 0,-2-4-1696,-4-7 0,3 9 0,-3-5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6:49.5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1169 75 24575,'71'0'0,"-19"0"0,7 0 0,33 0 0,11 0 0,-12 0 0,7 0 0,2 0 0,-19 0 0,1 0 0,2 0 0,3 0-961,-9 0 1,3 0 0,1 0-1,0 0 1,1 0 960,1 0 0,0 0 0,1 0 0,-1 0 0,1 0 0,-2 0 0,0 0 0,0 0 0,0 0 0,1 0 0,1 0 0,0 0 0,1 0 0,-1 0 0,-2 0 0,14 0 0,-1 0 0,-2 0 0,0 0-44,-6 0 0,0 0 0,-2 0 0,0 0 44,-7 0 0,0 0 0,-1 0 0,-2 0 212,15 0 0,-2 0 0,-2 0-212,-12 0 0,-3 0 0,-1 0 0,21 0 0,-5 0 0,-16 1 0,-4 0 2307,32 5-2307,-28 2 1442,-22 2-1442,-13-3 593,-7-2-593,1-3 0,4-2 0,10 0 0,6 0 0,0 0 0,-7 2 0,-14 3 0,-13 3 0,-8 5 0,-6 2 0,-3 2 0,-6 4 0,-8 8 0,-8 11 0,-5 23 0,13-14 0,0 5 0,0 17 0,1 5 0,0 14 0,-1 4 0,5-25 0,0 2 0,0 0-179,1 2 1,-1 0 0,2 0 178,0 0 0,0 1 0,1 0 0,1 2 0,1-1 0,0 0 0,1-3 0,0-1 0,0 0 0,1-3 0,-1 0 0,0 0 0,0 28 0,0-2 0,0-6 0,1-2 0,1-3 0,0-1 0,1-6 0,-1-2 0,0-6 0,-2-2 0,1-7 0,-1-4 0,-2 32 0,3-26 535,-1-21-535,2-21 0,-5-7 0,1-12 0,-1 0 0,-2 0 0,-7 0 0,-5-5 0,-9-8 0,-7-10 0,-21-10 0,7 15 0,-8 2 0,-24 1 0,-10 4-454,12 4 0,-5 2 0,-2 1 454,12 1 0,-3 2 0,-1 0 0,0 1 0,-4-1 0,-1 1 0,-1 1 0,1-1 0,-1 0 0,-1 0 0,1 0 0,-1 0-410,2 0 1,0 0 0,0 0 0,0 0 409,0 0 0,-1 0 0,1 0 0,0 0 0,-1 0 0,0 0 0,0 0 0,0 0 0,-2 0 0,0 0 0,1 0 0,-1 0 0,2 0 0,1 0 0,-1 0 0,1 0 0,3 0 0,-1 0 0,2 0 0,-1 0 0,0 0 0,1-1 0,0 1 0,0-1 0,2-1 0,0 0 0,0-1 0,1 0 0,1-1 0,1 0 0,0 0 0,1 0-211,-19-2 0,1 0 0,3 0 211,9 0 0,1-1 0,4 2 0,-24-1 0,6 2 0,16 1 0,4 1 0,16-1 0,4 0 1200,-21 0-1200,28-2 1690,18 0-1690,11 2 742,3-2-742,3 0 0,4-2 0,2-2 0,2-1 0,1-5 0,1-7 0,-3-13 0,2-22 0,-3-16 0,1-6 0,1 1 0,2 6 0,2-17 0,0 31 0,1-4 0,2-10 0,2-3 0,2-8 0,2 0 0,1 5 0,2 4 0,0 14 0,1 4 0,10-24 0,-2 29 0,-4 13 0,1-6 0,-2-10 0,1-8 0,-1-6 0,-3 4 0,0 8 0,-4 5 0,-2 4 0,1-11 0,2-12 0,3-9 0,1-3 0,-1 12 0,-3 14 0,-1 12 0,-2 6 0,-2 0 0,0 0 0,-1 2 0,0-1 0,1-3 0,2-4 0,1-2 0,-1 0 0,-1 7 0,-1 10 0,0 5 0,-1 5 0,2 0 0,-1 1 0,1-1 0,-1 3 0,-1 2 0,2 1 0,-1 0 0,1 1 0,0 2 0,1 5 0,0 3 0,-1 1 0,0 1 0,1 0 0,1 0 0,1 1 0,-1 1 0,1 3 0,0 0 0,0 1 0,0-2 0,1 0 0,3-1 0,1 1 0,5 1 0,11 0 0,10 0 0,9-2 0,5-1 0,-1-2 0,-5 2 0,-4 2 0,-9 1 0,-5 0 0,-4-3 0,-4-1 0,1-1 0,-1 0 0,2 0 0,0 0 0,-3 0 0,0 0 0,-3 0 0,-2 0 0,-2 0 0,-3 0 0,-3 0 0,-1 0 0,-1 0 0,0 0 0,0 0 0,0 0 0,1 0 0,1 0 0,3 0 0,4 0 0,1 0 0,3 0 0,-2 0 0,-5 0 0,-5 0 0,-4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6:55.6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298 0 24575,'0'10'0,"0"1"0,0 3 0,-2 5 0,-3 4 0,-2 1 0,-3-1 0,1 4 0,1 1 0,1 2 0,1 2 0,1 7 0,-1 10 0,0 14 0,-3 15 0,-2 11 0,5-40 0,0 2 0,-1 4 0,1 1 0,-1-1 0,1 1 0,-1 1 0,1 0 0,1-4 0,0 0 0,-4 44 0,3-6 0,0-10 0,1-4 0,2-3 0,-1 3 0,1 2 0,-2 1 0,-3 1 0,-2-3 0,-1-4 0,0-5 0,3-11 0,0-10 0,2-8 0,2-8 0,-1-3 0,3 0 0,-2-3 0,1 2 0,0 2 0,1-1 0,2 0 0,0 0 0,0 0 0,-2 0 0,-1 3 0,0 1 0,1 2 0,0-1 0,-1-5 0,1-4 0,-1-4 0,3-1 0,0-8 0,0 1 0,0-9 0,0 1 0,0 0 0,0 0 0,0 1 0,0 2 0,0 0 0,0 0 0,0 0 0,0 0 0,0 0 0,0-3 0,0 1 0,0-2 0,0 0 0,0 2 0,0-1 0,0 0 0,0 0 0,0 0 0,0 2 0,0-1 0,0 0 0,0 0 0,0-1 0,0 0 0,0 0 0,0 1 0,0 1 0,0 1 0,0 0 0,0 1 0,0-2 0,0-1 0,0-1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7:05.6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748 10 24575,'-18'-4'0,"-22"0"0,-54 4 0,31 0 0,-3 0 0,-5 0 0,0 0 0,6 0 0,5 0 0,-20 0 0,28 2 0,22 4 0,15 10 0,5 9 0,4 8 0,1 2 0,3 0 0,2 0 0,0-2 0,0 0 0,0-1 0,0-1 0,0-1 0,2-3 0,2-4 0,5-2 0,4-3 0,4 1 0,1-4 0,0-4 0,1-4 0,0-7 0,4-8 0,3-10 0,4-14 0,4-11 0,3-3 0,5 0 0,4 9 0,6 6 0,1 6 0,-2 6 0,-5 4 0,-9 5 0,-8 2 0,-8 1 0,-6-1 0,-2-4 0,0-10 0,1-3 0,-1-2 0,-3 6 0,-1 9 0,-3 5 0,-2 4 0,0 1 0,0-1 0,-2 1 0,0 3 0,0 3 0,-1 3 0,-1 4 0,4 4 0,14 13 0,19 12 0,19 15 0,8 6 0,-4-3 0,-15-11 0,-13-10 0,-13-9 0,-8-8 0,-6-5 0,-4-5 0,-1-4 0,0-1 0,0-4 0,0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7:08.4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24575,'0'57'0,"0"19"0,0-25 0,0 4 0,0 7 0,0 2 0,0 5 0,0 0 0,0 0 0,0-1 0,0-3 0,0-2 0,0-7 0,0-2 0,0 35 0,0-18 0,0-20 0,0-16 0,2-19 0,2-7 0,2-9 0,3-8 0,3-19 0,9-23 0,7-18 0,8-5 0,1 10 0,-1 12 0,7 10 0,12 5 0,20 2 0,-29 17 0,3 1 0,5-1 0,2 2 0,-2 3 0,0 2 0,40-3 0,-25 8 0,-24 5 0,-19 2 0,-14 7 0,-6 7 0,-5 9 0,-1 9 0,-3 5 0,-9 6 0,-9 4 0,-10 0 0,-3 5 0,-3-4 0,-2-3 0,2-6 0,-1-6 0,1-6 0,2-4 0,4-3 0,6-5 0,1-4 0,3-4 0,-1-4 0,-1-2 0,2-1 0,-1-2 0,2 0 0,1 0 0,2-2 0,1-3 0,0-3 0,1-2 0,-1 2 0,1-1 0,1 1 0,1-1 0,1 2 0,2 1 0,0 0 0,1-1 0,-1 1 0,1 2 0,1 2 0,2 2 0,2 0 0,0 0 0,0 0 0,0 0 0,-1 0 0,-1 0 0,1 0 0,-1 0 0,2 0 0,1 0 0,-1 0 0,-1 0 0,0 0 0,0 0 0,-1 0 0,1 0 0,2 0 0,1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7:48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861 1 24575,'0'56'0,"0"-6"0,0 8 0,0 31 0,0 11-438,0-12 1,0 6-1,0 4 438,0-14 0,0 2 0,0 3 0,0 0-581,0 6 1,0 1 0,0 1 0,0 0 580,0 1 0,0 1 0,0-1 0,0-1 0,0-6 0,-1-1 0,1-1 0,1-2-7,-1-7 1,0-2-1,1-1 1,0-2 6,1 14 0,0-2 0,1-4 0,0-12 0,1-3 0,0-3 0,3 17 0,0-6 283,-1-19 0,-1-5-283,1 22 2087,-3-27-2087,-3-15 1007,0-6-1007,0-7 0,0-6 0,0-4 0,0-3 0,0-5 0,-1-19 0,-4-7 0,-7-14 0,-7 2 0,-6-1 0,0 3 0,-2 0 0,-19-10 0,9 14 0,-5-3 0,-13-7 0,-4-4 0,-10-6 0,-3-2 0,0 0 0,3 0 0,10 7 0,4 2 0,11 10 0,6 2 0,-8-7 0,24 20 0,11 8 0,7 5 0,4 2 0,3 2 0,3 1 0,0 1 0,1 0 0,3 1 0,2 3 0,4 9 0,5 10 0,12 15 0,18 18 0,-17-21 0,3 3 0,6 5 0,3 3 0,5 5 0,3 2 0,2 2 0,1 1 0,1 0 0,0 0 0,0-2 0,-1-2 0,-6-7 0,-3-2 0,-8-8 0,-2-2 0,18 15 0,-20-15 0,-12-14 0,-10-9 0,-5-17 0,0-22 0,2-23 0,5-25 0,4-9 0,10-2 0,-7 42 0,5 0 0,5 0 0,6 0 0,13-6 0,5-1 0,6-6 0,3-1 0,-1 3 0,-1 1 0,-6 5 0,-5 4 0,18-18 0,-31 30 0,-26 19 0,-15 9 0,-2 5 0,-3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7:53.4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166 39 24575,'89'0'0,"-13"0"0,12 0 0,-3 0 0,8 0 0,5 0-2458,-8 0 0,5 0 1,3 0-1,1 0 2160,-12 0 0,2 0 0,1 0 0,1 0 0,0 0 298,6 0 0,2 0 0,0 0 0,1 0 0,-1 0 96,1 0 0,0 0 1,0 0-1,0 0 1,-1 0-97,-1 0 0,-1 0 0,0 0 0,-2 0 0,-1 0 165,-7 0 0,0 0 0,-2 0 1,-1 0-1,-2 0-165,12 1 0,-2-1 0,-1 1 0,-2 0-138,-8 0 1,-2 0-1,-1 0 1,-3 0 137,13 1 0,-3-1 0,-1 0 1587,-7 1 0,-2-1 1,-3 0-1588,14 0 0,-7 1 1297,-20-1 0,-6 1-1297,21 1 1934,-36-1-1934,-19-2 1065,-8 1-1065,-6 2 208,-3 3-208,-2 4 0,0 3 0,-4 6 0,-4 13 0,-3 27 0,-2 39 0,6-26 0,1 7 0,2-13 0,0 2 0,0 3 0,0 9 0,1 2 0,0 2 0,-1 6 0,1 1 0,0 0-431,0-1 1,1 0 0,-1-2 430,1-4 0,0-2 0,0-1 0,-1-6 0,1-2 0,-1-2 0,0 23 0,1-5 0,-1-14 0,-1-4 0,1-14 0,0-5 0,-2 17 0,-2-27 0,0-19 1291,-2-13-1291,0-6 0,-2-4 0,-4 0 0,-6-4 0,-11-7 0,-26-8 0,12 6 0,-7 0 0,-24-3 0,-9 2 0,7 3 0,-7 2 0,-4 0-614,7 0 0,-4 1 0,-2 1 0,-2 0 614,11 1 0,-3 0 0,0 2 0,-1-1 0,0 0 0,-1 1 0,-1-1 0,-1 1 0,2 0 0,0 0 0,-15-1 0,1 1 0,1-1 0,2 1-351,9 0 1,1-1 0,2 1 0,1-1 350,-18-3 0,2 0 0,2 0-208,11 0 1,2 0-1,1-1 208,7 0 0,1 0 0,1 0 0,5 2 0,0-1 0,2 0-24,-29-4 1,2 1 23,4-1 0,3 2 1087,13 1 0,4-1-1087,13 1 0,5 0 1527,-26-6-1527,14-1 766,3-3-766,-3-3 60,4-3-60,8 1 0,14 4 0,14 3 0,10 1 0,6-4 0,0-5 0,-2-9 0,-8-18 0,-4-19 0,-8-20 0,14 39 0,1-2 0,1 1 0,1-1 0,2 1 0,1 1 0,2 0 0,2 1 0,1 1 0,2 0 0,-5-46 0,2 4 0,3 11 0,0 13 0,3 10 0,0 10 0,0 7 0,0 3 0,0 5 0,0 5 0,0 5 0,0 5 0,0-2 0,0-1 0,0 0 0,0 0 0,0 5 0,0 5 0,0 0 0,2-1 0,2-7 0,5-4 0,3-4 0,-1 0 0,-3 6 0,-2 3 0,-2 4 0,2 0 0,0-3 0,0 2 0,-2 1 0,0 2 0,1 2 0,2-1 0,4-5 0,4-3 0,0-3 0,-1 1 0,-3 7 0,-5 8 0,-3 6 0,-2 3 0,-1 1 0,2-2 0,0 1 0,0 2 0,2 3 0,-1 5 0,-1-5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7:56.7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640 0 24575,'-32'0'0,"-48"0"0,25 0 0,-3 1 0,-8 1 0,0 1 0,1 0 0,5 3 0,-15 8 0,27 4 0,24-1 0,15 2 0,7-2 0,2-1 0,0-1 0,0 2 0,0 0 0,0 2 0,0-1 0,2 0 0,3 1 0,0-1 0,1 0 0,-1-2 0,1-2 0,2-1 0,0-2 0,1 3 0,1 2 0,1 1 0,1 0 0,0-2 0,1-1 0,-1-1 0,3-2 0,0-2 0,-1-1 0,1 0 0,2 1 0,4 4 0,7 3 0,9 3 0,7 1 0,9 1 0,4 3 0,0 0 0,0 0 0,-6-3 0,-4-6 0,-4-3 0,-3-4 0,-4-4 0,-2-2 0,-4-2 0,-1 2 0,-2 1 0,-3 0 0,-5-1 0,-5-2 0,-7 0 0,-3 0 0,-4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49:32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857 1 24575,'-33'0'0,"-16"0"0,-27 0 0,-13 0 0,0 0 0,3 0 0,13 2 0,12 5 0,17 4 0,23-1 0,11 1 0,10-6 0,0 1 0,0 1 0,0 2 0,1-1 0,5-3 0,4 1 0,6-3 0,2 0 0,3 1 0,0 0 0,3 3 0,-1 2 0,0 1 0,1-1 0,1-1 0,3 1 0,6-3 0,7 1 0,6 1 0,6 0 0,2 1 0,-1-1 0,-5-1 0,-8 0 0,-9 0 0,-10 2 0,-7 0 0,-7-2 0,-4 0 0,-3-1 0,-1 1 0,0 0 0,0 0 0,0 3 0,0 3 0,0 0 0,0 2 0,0-2 0,-2 0 0,-2 0 0,-3 0 0,-2 1 0,-1 0 0,-1 0 0,-2-2 0,-2-2 0,-1-1 0,-4-3 0,-4 0 0,-4 1 0,-4-2 0,-6 2 0,-5 0 0,-5 0 0,-1-1 0,-2 0 0,1-1 0,2 0 0,4 0 0,5-2 0,3 1 0,2-1 0,1 0 0,-2 0 0,-2-1 0,1 1 0,1-1 0,7 0 0,6-2 0,7 0 0,8 0 0,4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8:22.1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1133 1 24575,'-4'65'0,"-9"2"0,-5 10 0,3-13 0,-2 4 0,-2 3 0,-3 12 0,-2 3 0,-1 0 0,1 0 0,-2-1 0,3-2-301,3-9 1,0-3-1,2 0 301,2-1 0,0-1 0,1-2 0,-4 25 0,2-3 148,0-1 0,2-3-148,2-9 0,1-2 75,1-8 0,2-3-75,0-6 0,1-3 0,-4 40 0,-1-8 456,1-1-456,1 0 0,1-4 0,1-4 0,0-12 0,4-9 0,-1-12 0,3-12 0,0-8 0,1-9 0,0-6 0,0-5 0,-2-3 0,-1-1 0,-1 0 0,-4-3 0,-3-7 0,-3-10 0,-2-8 0,0-4 0,-1-2 0,-9-7 0,-14-13 0,-17-11 0,25 27 0,-2 0 0,0 1 0,0 0 0,-29-28 0,13 15 0,16 17 0,16 13 0,9 8 0,8 4 0,2 6 0,9 20 0,3-1 0,13 24 0,1-5 0,7 8 0,5 8 0,3 7 0,3 10 0,-3 5 0,-5-7 0,-8-13 0,-7-15 0,-7-15 0,-5-10 0,-2-8 0,-1-4 0,2-2 0,-1 0 0,1 0 0,0 0 0,1 0 0,-1 0 0,1-2 0,1-3 0,0-4 0,2-5 0,1-3 0,2-8 0,5-5 0,3-7 0,3-2 0,2 3 0,1 3 0,5 3 0,10 0 0,9-1 0,-1 2 0,-8 5 0,-14 9 0,-13 6 0,-8 3 0,-4 1 0,-2-1 0,1 0 0,0 1 0,1 0 0,0 0 0,1-2 0,-1-2 0,3 0 0,-2-3 0,1 1 0,0 2 0,-2 3 0,0 2 0,-1 1 0,0 1 0,1 0 0,-1 1 0,2-3 0,8-5 0,20-9 0,27-12 0,-16 9 0,3-1 0,6-3 0,2-1 0,-3 1 0,-1 1 0,32-15 0,-28 15 0,-24 8 0,-19 12 0,-5-2 0,-9 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8:28.4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1307 67 24575,'67'0'0,"-1"0"0,6 0 0,7 0 0,7 0 0,-10 0 0,6 0 0,5 0 0,3 0 0,1 0-1127,3 0 1,2 0-1,4 0 1,2 0 0,1 0-1,1 0 1127,-17 0 0,2 0 0,0 0 0,2 0 0,1 0 0,-1 0 0,2 0 0,-1 0-371,5 0 1,0 0-1,2 0 1,-1 0-1,1 0 1,-1 0-1,0 0 1,-2 0 370,-4 0 0,-1 0 0,0 0 0,-1 0 0,0 0 0,-1 0 0,-1 0 0,0 0 0,5 0 0,1 0 0,-2 0 0,0 0 0,-2 0 0,-1 0 0,-2 0 45,3 0 1,-2 0-1,-2 0 1,-2 0-1,-1 0 1,-3 0-46,22 0 0,-5 0 0,-2 0 0,-3 0-108,-12 0 1,-2 0-1,-2 0 1,-4 0 107,8 0 0,-5 0 0,-3 0 1175,18 0 0,-5 0-1175,-13 0 0,-6 0 4230,24 0-4230,-36 0 2501,-25 3-2501,-16 1 799,-6 3-799,-4-1 0,0-1 0,5 2 0,21 0 0,29 5 0,38 5 0,-38-7 0,1 0 0,-4 0 0,-2 0 0,28 8 0,-34-3 0,-26-1 0,-11 0 0,-11 3 0,-7 4 0,-8 11 0,-6 7 0,-5 11 0,-2 20 0,13-21 0,2 5 0,-3 18 0,2 5 0,-3 18 0,1 4-233,6-29 1,0 2 0,0 1 232,-1 5 0,0 2 0,0 0 0,-1 0 0,-1 1 0,0-1 0,1-3 0,-1-1 0,1-1 0,-2-1 0,1 0 0,-1-3 0,-5 23 0,1-5 0,1-11 0,2-5 0,1-12 0,1-5 0,-9 19 0,8-30 0,2-17 697,7-16-697,-1-3 0,3-9 0,-1 0 0,0 0 0,-4 0 0,-4 0 0,-3-3 0,-8-5 0,-29-7 0,6 3 0,-9 1 0,-29-2 0,-10 1 0,10 3 0,-7 1 0,-4 0-618,11 2 0,-3 1 0,-2-1 0,-3 2 618,12 0 0,-2 1 0,-2 0 0,0 0 0,-1 0-559,-7 1 1,-1 0 0,-1 0 0,0 1 0,-1-1 558,-1 0 0,-1 0 0,-1 0 0,1 1 0,-1-1 0,2 0 0,-1 1 0,0 0 0,1 0 0,1-1 0,3 0 0,1 0 0,1 0 0,0 0 0,2-1-338,5 1 1,1-1 0,1 0-1,1 0 1,2 0 337,-14-1 0,1 0 0,2-1 0,1 0-215,7 0 0,0 0 1,2-1-1,1 0 215,-22-1 0,2 0 0,2-1 0,6 1 0,1-1 0,3 2 465,4 0 1,3 0 0,0 1-466,5 0 0,2 1 0,1-1 0,-28 0 0,2 1 1258,8 1 0,2 0-1258,2 1 0,2 1 1033,3 1 1,2 0-1034,2 0 0,1 0 632,1 0 1,0 0-633,5 0 0,1 0 242,3 0 1,1 0-243,4 0 0,2 0 39,4-1 1,1 1-40,4-2 0,-1 1 0,-46-5 0,5-5 0,11-1 0,17-3 0,16-6 0,25 10 0,8-5 0,15 11 0,0-6 0,0-8 0,0-8 0,0-6 0,0-3 0,2-7 0,6-20 0,4-28 0,-4 30 0,0-5 0,-1-8 0,-1-3 0,-2 4 0,-1 1 0,-1 8 0,-1 3 0,0-34 0,2 21 0,0 0 0,2-5 0,1 1 0,1 3 0,3 10 0,0 7 0,3 4 0,1 1 0,2-2 0,0-3 0,0 3 0,-1 5 0,1 2 0,3-3 0,0-8 0,5-3 0,1 5 0,-3 13 0,-2 15 0,-8 12 0,-1 8 0,-1 6 0,0 1 0,2 1 0,-1 1 0,3 0 0,6 0 0,13-6 0,15-5 0,9-3 0,10 2 0,3 3 0,4 3 0,4 2 0,-1-1 0,-2 2 0,-3 0 0,-8 0 0,-10 2 0,-11 1 0,-10 0 0,-3 0 0,2 0 0,5 0 0,5 0 0,0 0 0,-4 0 0,-8 0 0,-6 0 0,-5 0 0,-2 0 0,-3 0 0,-4 0 0,-4 0 0,0 0 0,5 2 0,8 1 0,9 1 0,4 3 0,-2-1 0,-5 1 0,-6-3 0,-5 1 0,-3-1 0,-2-2 0,-3 4 0,-2-3 0,2 5 0,1-4 0,3 0 0,4 0 0,1 1 0,4 0 0,4 1 0,2-1 0,-2 0 0,-2-1 0,-2-1 0,-1 1 0,1-1 0,-3 0 0,0 1 0,0-2 0,0 0 0,0 0 0,-3 0 0,-5 1 0,-3-1 0,-3-1 0,0 2 0,1 1 0,4 0 0,10-2 0,17 0 0,13-2 0,9 3 0,-1 0 0,-12 0 0,-10-1 0,-13 2 0,-11-1 0,-4 5 0,-5-1 0,0 4 0,0 3 0,0 4 0,-4 7 0,-5 9 0,-6 12 0,-4 10 0,3 9 0,4 12 0,6 17 0,4-39 0,1 2 0,0 7 0,1 2 0,0 6 0,0 1 0,0 0 0,0 0 0,0 0 0,0-1 0,0-3 0,0-2 0,0-6 0,0-1 0,0-4 0,0-2 0,0 43 0,0-14 0,0-8 0,0-11 0,0-10 0,0-10 0,0-11 0,0-7 0,2-5 0,1-3 0,-1 0 0,0 0 0,-1-4 0,2-4 0,-1-3 0,0-3 0,-1 0 0,-1 1 0,0 1 0,0 0 0,0 0 0,0-1 0,0 1 0,0-1 0,0 0 0,0 2 0,0 3 0,0 2 0,0 2 0,0 0 0,0 1 0,0-1 0,0 1 0,0-1 0,0-2 0,0-2 0,0-4 0,0 0 0,0-2 0,0 0 0,0-1 0,2 0 0,0-1 0,2-1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8:31.3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0 24575,'0'37'0,"0"29"0,0-17 0,0 5 0,0 15 0,0 6 0,0 15 0,0 2 0,0-3 0,0-1 0,0 8 0,0 0 0,0-5 0,0-1 0,0-8 0,0-2 0,0-4 0,0-4 0,0-17 0,0-4 0,0 29 0,0-22 0,0-13 0,0-9 0,0-7 0,0-2 0,0 1 0,0 2 0,0 3 0,0 2 0,0 0 0,0 2 0,0-2 0,-2 0 0,-1-4 0,1-5 0,0-2 0,2-3 0,0-3 0,0 0 0,0 0 0,0 1 0,0-1 0,0 0 0,0 1 0,0-1 0,0 0 0,0 1 0,0-1 0,0 0 0,0-1 0,0-4 0,0-3 0,0-3 0,0-2 0,0 1 0,0 1 0,0 0 0,0 0 0,0 2 0,0-4 0,0 7 0,0-7 0,0 3 0,0-5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8:37.4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24575,'0'42'0,"0"17"0,0 5 0,0-5 0,0-18 0,0-20 0,0-3 0,0-2 0,0-1 0,0-2 0,0-1 0,0-3 0,0-1 0,0 2 0,0 1 0,0 3 0,0 1 0,0-1 0,0-1 0,0-2 0,0 1 0,0 0 0,0 3 0,2 1 0,1 1 0,-1 1 0,2 0 0,-1 0 0,0 1 0,1-1 0,-2 0 0,1 2 0,-2-9 0,-1-1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8:39.4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 24575,'70'-5'0,"11"1"0,-28 4 0,2 0 0,0 0 0,0 0 0,44 0 0,-28 7 0,-30 8 0,-24 8 0,-11 7 0,-8 2 0,-7 2 0,-14 5 0,-13 3 0,-12 3 0,-6-2 0,1-5 0,-2-4 0,3-5 0,2-2 0,2-2 0,9-2 0,7-1 0,10-1 0,9-2 0,5-1 0,4 1 0,3-1 0,1-2 0,1-2 0,3-4 0,5-5 0,12-3 0,12-2 0,12 0 0,8 0 0,1 0 0,2 0 0,-5 0 0,-4 0 0,-6 0 0,-5 0 0,-1 0 0,0 0 0,3 0 0,2 0 0,-5 0 0,-6 0 0,-9 0 0,-10 0 0,-5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8:41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87 0 24575,'25'0'0,"10"0"0,25 0 0,12 0 0,-5 0 0,-16 0 0,-27 2 0,-17 4 0,-15 11 0,-13 11 0,-11 8 0,-8 5 0,2-3 0,3 0 0,2-3 0,5-4 0,3-2 0,7-5 0,6-5 0,6-3 0,5-8 0,4-5 0,7-2 0,10-3 0,7-1 0,8 1 0,0-1 0,-2 3 0,-2 0 0,-4 0 0,-3 5 0,-4 5 0,-2 5 0,-3 3 0,-5 0 0,-5 1 0,-3-1 0,-5 0 0,-6 1 0,-8 2 0,-4 3 0,-4 3 0,-1 2 0,0-2 0,0-3 0,0-3 0,1-3 0,2-2 0,0-2 0,2 0 0,0-1 0,0 1 0,3 1 0,-1 0 0,1 0 0,-1-3 0,2-5 0,1-4 0,3-15 0,5 8 0,4-7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9:07.1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410 0 24575,'0'45'0,"0"24"0,0 15 0,0-11 0,0 5 0,0 4-2458,0-10 0,0 4 1,0 1-1,0 0 2085,0 2 1,0 1-1,0 0 1,0-3 372,0 14 0,0-3 0,0-1 794,0-5 0,0 0 0,0-2-794,-1-6 0,1-1 0,1-1 0,-1-3 0,1-1 0,1-2 889,2 22 1,3-2-890,2-7 0,1-3 0,2-10 0,1-4 0,-1-11 0,2-2 6598,9 36-6598,0-11 562,-3-7-562,-4-8 0,-5-12 0,-2-9 0,-14-25 0,-25-13 0,-35-28 0,19 9 0,-3-2 0,-8-3 0,-1-1 0,5 2 0,2 2 0,-29-14 0,27 11 0,27 9 0,13 4 0,6 2 0,5 1 0,1 3 0,3 2 0,4 1 0,8 3 0,8 4 0,8 7 0,10 6 0,3 5 0,10 4 0,8 4 0,5 5 0,9 5 0,2 1 0,-5 0 0,-5-2 0,-8-4 0,-15-5 0,-10-5 0,-9-9 0,-11-5 0,-3-5 0,-5-5 0,-2 0 0,0-2 0,0 0 0,0-1 0,0-9 0,5-17 0,2-17 0,2-19 0,1-2 0,-3 7 0,-1 13 0,-2 13 0,-1 5 0,0 4 0,0-4 0,1 1 0,1-4 0,-1 4 0,1 2 0,0 3 0,-1 0 0,1 0 0,0-1 0,0 1 0,0 4 0,-3 2 0,-1 4 0,-3 3 0,-2 4 0,0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9:10.7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24575,'58'0'0,"0"0"0,11 0 0,4 0 0,9 0 0,5 0 0,-6 0 0,5 0 0,3 0 0,5 0 0,-16 0 0,4 0 0,3 0 0,1 0 0,1 0 0,0 0-1025,4 0 1,1 0 0,1 0 0,0 0 0,0 0 0,-1 0 1024,-4 0 0,0 0 0,0 0 0,-1 0 0,-1 0 0,-1 0 0,9 0 0,0-1 0,-2 1 0,-2 0 0,-5 1 93,0-1 1,-3 1 0,-3 0 0,-1 0-94,21 0 0,-2 1 0,-2-1 230,-7 1 1,-2 1 0,-1-1-231,-4 1 0,-2-1 0,-1 0 0,-6 0 0,-2 1 0,-2-1 0,21 1 0,-2 0 0,-7-1 0,-3 0 1503,-11 0 1,-2-1-1504,-7-1 0,-3 0 1331,44 0-1331,-13 0 740,-12 0-740,0 0 0,6 0 0,13 0 0,-42 0 0,1 0 0,44 0 0,-16 0 0,-24 0 0,-19 0 0,-16 1 0,-9 1 0,-6 0 0,-4 0 0,-2-1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9:14.4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24575,'0'64'0,"0"12"0,0-24 0,0 4 0,0 3 0,0 2 0,0 12 0,0 2 0,0 5 0,0-1 0,0-1 0,0-2 0,0-2 0,0-2 0,0-13 0,0-2 0,0-4 0,0-2 0,0 39 0,0-17 0,0-18 0,0-18 0,0-11 0,2-11 0,1-8 0,-1-8 0,-1 18 0,-1 16 0,0 30 0,0 8 0,0-6 0,0-14 0,0-15 0,0-11 0,0-9 0,0-5 0,3-4 0,3-5 0,8 0 0,13-2 0,16 0 0,20 0 0,34 0 0,-35-2 0,4-1 0,13-2 0,5-1 0,-19 0 0,2 0 0,1-1-241,6 0 1,1-1 0,2 1 240,9-1 0,1 1 0,3 0-446,7 0 1,2 0 0,1 1 445,-22 1 0,0 0 0,2 1 0,0 0 0,2-1 0,2 1 0,0-1 0,-1 1 0,-2-1 0,-1 1 0,1 0 0,-1-1 0,0 0 0,-1 0 0,0 0 0,-1-1 0,19-1 0,-2 0 0,-2-1 0,-4 0 0,-1 0 0,-2 0-203,-3 0 0,-2-1 0,0 1 203,-2 0 0,-1 1 0,-1 0 0,-2 1 0,0 0 0,-2 1 0,27-2 0,-3 0 0,-6 3 0,-3 0 0,-14 1 0,-3-1 325,-5-1 0,-2 1-325,-9-1 0,-3 0 1339,33-9-1339,-14 1 677,-7 0-677,-7 2 0,-5 3 0,1 3 0,4-1 0,7 0 0,12 0 0,10-2 0,7-1 0,4 0 0,-11-3 0,-18 1 0,-21 0 0,-18 0 0,-11-2 0,-1-7 0,2-17 0,6-23 0,7-25 0,-15 36 0,0-2 0,-1-2 0,-1-1 0,-3 1 0,-2 0 0,-3 1 0,-2 1 0,-1 0 0,-2 0 0,-1-44 0,-1 11 0,0 14 0,0 15 0,0 14 0,-3 7 0,-1 6 0,-1 6 0,0 3 0,3 7 0,-1 3 0,1-2 0,-3-7 0,-1-7 0,-1-4 0,-2 2 0,0 6 0,-1 6 0,1 8 0,1 3 0,-1 3 0,-10 1 0,-13 0 0,-15-3 0,-7-2 0,5 0 0,12-1 0,16 4 0,9 2 0,5 0 0,0 0 0,-7 0 0,-12 0 0,-10 0 0,-6 0 0,-6 0 0,25 0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9:16.5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24575,'0'25'0,"0"11"0,0 16 0,2 17 0,2 15 0,-3-27 0,1 5 0,-1 7 0,0 1 0,0 1 0,0 1 0,1-1 0,0-3 0,-1-13 0,1-3 0,3 39 0,-2-5 0,1-14 0,1-3 0,1-5 0,2-5 0,2 0 0,0-4 0,1-2 0,-1-6 0,-1-6 0,0-5 0,-1-6 0,-3-8 0,0-6 0,-3-5 0,0-5 0,-1-1 0,-1-1 0,0-1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3:49:34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24575,'0'24'0,"0"-1"0,0 0 0,0 1 0,0 1 0,0 0 0,0-1 0,0-3 0,0-1 0,0-4 0,0-3 0,0-2 0,0-1 0,0 3 0,0-5 0,0 2 0,0-6 0,0 0 0,0-1 0,0-2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9:18.5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24575,'0'58'0,"0"14"0,0-22 0,0 2 0,0 11 0,0 2 0,1 6 0,2 2 0,2 0 0,1-1 0,1-4 0,1-3 0,1-7 0,0-2 0,6 39 0,-5-23 0,-2-17 0,-2-16 0,-3-9 0,-1-4 0,-2-4 0,0-1 0,0-2 0,0-3 0,0 0 0,0 0 0,0 1 0,0 2 0,2 1 0,1 3 0,-1 2 0,2-2 0,-2 1 0,1-2 0,1-1 0,-1 0 0,1-3 0,0 0 0,-2 1 0,0 0 0,-2-10 0,0-8 0,0-14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9:21.1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24575,'0'24'0,"0"4"0,0 5 0,0 1 0,0-5 0,0-6 0,0-4 0,0-5 0,0-3 0,0-3 0,0-3 0,2-2 0,0-1 0,0-1 0,1 3 0,-1 2 0,2 1 0,2-2 0,3-3 0,3-4 0,7-4 0,11-4 0,17-1 0,20 0 0,17 3 0,6 2 0,-12 0 0,-20 4 0,-20 2 0,-17 0 0,-11 0 0,-5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9:22.2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24575,'0'23'0,"0"4"0,0 1 0,0 1 0,0-1 0,0-1 0,0 2 0,0-2 0,0-2 0,0-4 0,0-6 0,0-3 0,0-3 0,0-3 0,0-1 0,0 1 0,0 0 0,0 1 0,0 0 0,0-3 0,0-1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9:24.6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82 0 24575,'-20'0'0,"-1"0"0,3 0 0,4 2 0,8 1 0,4 4 0,2 3 0,0 1 0,2 3 0,2 0 0,3 2 0,2 3 0,0-1 0,-2 1 0,-1-1 0,-2 3 0,-1 4 0,1 6 0,-2 7 0,1 7 0,-1 3 0,-2-1 0,0-4 0,2-10 0,1-8 0,2-11 0,1-8 0,1-4 0,3-3 0,1-6 0,5-10 0,6-10 0,5-6 0,3 4 0,0 8 0,-3 10 0,-1 5 0,-2 4 0,-2 2 0,-3 0 0,-4 0 0,-1 1 0,-1 4 0,-1 3 0,-3 3 0,-1 3 0,-4-2 0,-2 1 0,-2-2 0,0 1 0,0 1 0,0 2 0,0 2 0,-2 1 0,-3 1 0,-3-1 0,-4 0 0,-1 0 0,0 1 0,1-1 0,2 0 0,1 0 0,0 1 0,2-1 0,0 0 0,1 1 0,1-1 0,-2 0 0,1 1 0,-1-1 0,-4 0 0,0 1 0,-2-5 0,-1-4 0,1-5 0,1-4 0,3-4 0,-2-13 0,7 10 0,-2-9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9:26.1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24575,'19'0'0,"19"0"0,19 0 0,5 0 0,-9 0 0,-20 0 0,-21 0 0,-5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9:28.5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153 0 24575,'-22'3'0,"-7"10"0,-3 12 0,2 7 0,7 2 0,12-3 0,7-13 0,3-1 0,1-6 0,0 4 0,0 1 0,0 2 0,2 0 0,1 1 0,1 3 0,1 5 0,-2 3 0,1 5 0,-1-2 0,-1-2 0,0-1 0,0-4 0,2-2 0,2-5 0,3-7 0,1-5 0,1-5 0,3-2 0,2 0 0,1 0 0,2 0 0,-1 0 0,0 0 0,1 0 0,-2 0 0,-2 0 0,-2 0 0,-3 0 0,-2-1 0,2-4 0,0-7 0,0-6 0,1-5 0,-1 0 0,0-1 0,0-1 0,-1-2 0,-1-2 0,-2 2 0,-3 5 0,-3 4 0,0 9 0,-1 0 0,-2 6 0,-3-1 0,-3 2 0,-2-1 0,-3 2 0,-3 1 0,-5 0 0,-3 0 0,1 0 0,3 0 0,2 0 0,-2 0 0,-1 0 0,2 1 0,1 1 0,5 0 0,4 2 0,-1 0 0,6-2 0,-2 2 0,4-2 0,-1 0 0,1 2 0,1-2 0,1 0 0,1-1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9:52.8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24575,'0'52'0,"0"33"0,1-15 0,1 8 0,2 19 0,2 3 0,2-2 0,2 2 0,-1-31 0,0 1 0,2-1 0,6 28 0,2-3 0,-2-8 0,1-2 0,1-1 0,0-4 0,-3-17 0,0-4 0,11 35 0,-2-21 0,-1-12 0,5 0 0,5 2 0,8 4 0,8 2 0,7-1 0,4-3 0,-1-7 0,0-8 0,8-10 0,12-5 0,15-3 0,-44-16 0,1 0 0,1 1 0,0 0 0,-1-1 0,0 0 0,39 16 0,-17-2 0,-21-5 0,-20-6 0,-11-8 0,-13-9 0,-5-8 0,-9-7 0,-6-4 0,-6-1 0,-6-2 0,-11-1 0,-8-4 0,-3 0 0,3 2 0,11 3 0,11 5 0,8 3 0,6 3 0,2 2 0,1 1 0,1 0 0,1 2 0,3 2 0,2 1 0,5 6 0,5 10 0,5 9 0,3 6 0,3 1 0,-1-3 0,-2-1 0,-2-1 0,-5-3 0,-2-1 0,1-3 0,4 3 0,5 5 0,5 7 0,2 3 0,-2-1 0,-5-6 0,-7-4 0,-11-12 0,-16-2 0,-20-11 0,-19 0 0,-15-5 0,-6-7 0,2-4 0,5-4 0,1 7 0,-7 5 0,-8 6 0,0 2 0,13 0 0,17 0 0,25-4 0,10-8 0,13 5 0,1-4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9:57.0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1539 135 24575,'-33'0'0,"-33"0"0,11 0 0,-6 0 0,-10 0 0,-3 0 0,-5 0 0,0 0 0,3 0 0,2 0 0,8 0 0,2 0 0,6 0 0,3 0 0,-40 0 0,9 0 0,0 0 0,-3 5 0,2 4 0,16 2 0,20 1 0,21-5 0,17-1 0,9 0 0,3 0 0,1 4 0,4 4 0,4 6 0,7 9 0,4 5 0,-2 4 0,-3 15 0,-7 22 0,-5-20 0,-2 6 0,0 18 0,-1 5 0,-1 10 0,-2 2-182,0-26 1,-1 1-1,-1-1 182,-1-2 0,0-1 0,-1-1 0,-4 25 0,0-4 0,2-11 0,2-4 0,2-16 0,2-5 0,0 21 0,4-25 0,0-16 0,1-18 545,11-7-545,37-9 0,-2-1 0,9 1 0,10 0 0,10 1 0,5-1-619,-3 1 0,5 0 0,4-1 0,2 1 619,-6 0 0,2 0 0,3 1 0,1-1 0,0 0 0,4 1 0,3-1 0,0 0 0,-1 0 0,-2 0 0,-8 0 0,-2-1 0,0 0 0,-2 1 0,-2-1 0,9 0 0,-1 1 0,-3-1 0,-4 0-57,4 0 0,-3-1 1,-6 0 56,10 0 0,-8 0 0,-19 0 0,-8 1 0,6-5 0,-30-3 0,-14-6 2452,-9-6-2452,-3-9 194,0-6-194,0 1 0,0-1 0,0 3 0,-2 3 0,-4-6 0,-2-10 0,-4-31 0,5 29 0,0-3 0,-1-2 0,1-1 0,1 3 0,0 3 0,-3-20 0,3 24 0,0 11 0,-3-4 0,-3-17 0,-2-16 0,-2-4 0,2 11 0,2 15 0,0 14 0,1 7 0,-1-4 0,-2-2 0,0 0 0,2 3 0,0 3 0,3 2 0,-1 3 0,1 0 0,-1 2 0,1 1 0,-1 0 0,0 6 0,-1 2 0,-3 3 0,-5 1 0,-5-1 0,-7 1 0,-12-3 0,-18-7 0,-14-5 0,-12-5 0,1 2 0,11 6 0,13 5 0,19 9 0,10 2 0,5 4 0,4 1 0,-2 0 0,5 0 0,3 0 0,2 0 0,1 0 0,-6 0 0,-5 0 0,-8 2 0,0 1 0,4-1 0,6 1 0,7 0 0,3 2 0,0 3 0,-3 1 0,-5 4 0,-6 3 0,-7-1 0,-3 0 0,-3-2 0,3-3 0,3-3 0,7-2 0,7-3 0,6 0 0,7 2 0,5 1 0,0 0 0,1 1 0,0 0 0,0 0 0,0 0 0,2-2 0,0-2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9:58.9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24575,'38'0'0,"14"0"0,17 0 0,8 0 0,-7 0 0,-5 0 0,-6 0 0,-4 3 0,0 2 0,-7 4 0,-10 2 0,-12 1 0,-12-1 0,-6 0 0,-4-1 0,-3 0 0,-1 2 0,0 4 0,0 5 0,0 8 0,0 9 0,-3 7 0,0 8 0,0 4 0,1 1 0,2 0 0,0-3 0,0-6 0,0-5 0,0-7 0,0-4 0,0-6 0,0-3 0,0-4 0,0-1 0,0-2 0,0-4 0,0-5 0,0-5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10:00.8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1 164 24575,'34'0'0,"-1"0"0,-7 0 0,-8 0 0,-1 0 0,7-2 0,21-3 0,26-6 0,20-7 0,0-1 0,-12-2 0,-24 7 0,-21 6 0,-13 2 0,-8 3 0,-5 0 0,-4-1 0,0 2 0,2 0 0,4-1 0,4 1 0,1-3 0,-1 1 0,-5-1 0,-3 1 0,3 2 0,6 0 0,5 0 0,2-1 0,-4-3 0,-9 3 0,-3-1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8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8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2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0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4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5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7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8.xml"/><Relationship Id="rId21" Type="http://schemas.openxmlformats.org/officeDocument/2006/relationships/image" Target="../media/image83.png"/><Relationship Id="rId42" Type="http://schemas.openxmlformats.org/officeDocument/2006/relationships/customXml" Target="../ink/ink86.xml"/><Relationship Id="rId47" Type="http://schemas.openxmlformats.org/officeDocument/2006/relationships/image" Target="../media/image96.png"/><Relationship Id="rId63" Type="http://schemas.openxmlformats.org/officeDocument/2006/relationships/image" Target="../media/image104.png"/><Relationship Id="rId68" Type="http://schemas.openxmlformats.org/officeDocument/2006/relationships/customXml" Target="../ink/ink99.xml"/><Relationship Id="rId7" Type="http://schemas.openxmlformats.org/officeDocument/2006/relationships/image" Target="../media/image76.png"/><Relationship Id="rId71" Type="http://schemas.openxmlformats.org/officeDocument/2006/relationships/image" Target="../media/image108.png"/><Relationship Id="rId2" Type="http://schemas.openxmlformats.org/officeDocument/2006/relationships/customXml" Target="../ink/ink66.xml"/><Relationship Id="rId16" Type="http://schemas.openxmlformats.org/officeDocument/2006/relationships/customXml" Target="../ink/ink73.xml"/><Relationship Id="rId29" Type="http://schemas.openxmlformats.org/officeDocument/2006/relationships/image" Target="../media/image87.png"/><Relationship Id="rId11" Type="http://schemas.openxmlformats.org/officeDocument/2006/relationships/image" Target="../media/image78.png"/><Relationship Id="rId24" Type="http://schemas.openxmlformats.org/officeDocument/2006/relationships/customXml" Target="../ink/ink77.xml"/><Relationship Id="rId32" Type="http://schemas.openxmlformats.org/officeDocument/2006/relationships/customXml" Target="../ink/ink81.xml"/><Relationship Id="rId37" Type="http://schemas.openxmlformats.org/officeDocument/2006/relationships/image" Target="../media/image91.png"/><Relationship Id="rId40" Type="http://schemas.openxmlformats.org/officeDocument/2006/relationships/customXml" Target="../ink/ink85.xml"/><Relationship Id="rId45" Type="http://schemas.openxmlformats.org/officeDocument/2006/relationships/image" Target="../media/image95.png"/><Relationship Id="rId53" Type="http://schemas.openxmlformats.org/officeDocument/2006/relationships/image" Target="../media/image99.png"/><Relationship Id="rId58" Type="http://schemas.openxmlformats.org/officeDocument/2006/relationships/customXml" Target="../ink/ink94.xml"/><Relationship Id="rId66" Type="http://schemas.openxmlformats.org/officeDocument/2006/relationships/customXml" Target="../ink/ink98.xml"/><Relationship Id="rId5" Type="http://schemas.openxmlformats.org/officeDocument/2006/relationships/image" Target="../media/image75.png"/><Relationship Id="rId61" Type="http://schemas.openxmlformats.org/officeDocument/2006/relationships/image" Target="../media/image103.png"/><Relationship Id="rId19" Type="http://schemas.openxmlformats.org/officeDocument/2006/relationships/image" Target="../media/image82.png"/><Relationship Id="rId14" Type="http://schemas.openxmlformats.org/officeDocument/2006/relationships/customXml" Target="../ink/ink72.xml"/><Relationship Id="rId22" Type="http://schemas.openxmlformats.org/officeDocument/2006/relationships/customXml" Target="../ink/ink76.xml"/><Relationship Id="rId27" Type="http://schemas.openxmlformats.org/officeDocument/2006/relationships/image" Target="../media/image86.png"/><Relationship Id="rId30" Type="http://schemas.openxmlformats.org/officeDocument/2006/relationships/customXml" Target="../ink/ink80.xml"/><Relationship Id="rId35" Type="http://schemas.openxmlformats.org/officeDocument/2006/relationships/image" Target="../media/image90.png"/><Relationship Id="rId43" Type="http://schemas.openxmlformats.org/officeDocument/2006/relationships/image" Target="../media/image94.png"/><Relationship Id="rId48" Type="http://schemas.openxmlformats.org/officeDocument/2006/relationships/customXml" Target="../ink/ink89.xml"/><Relationship Id="rId56" Type="http://schemas.openxmlformats.org/officeDocument/2006/relationships/customXml" Target="../ink/ink93.xml"/><Relationship Id="rId64" Type="http://schemas.openxmlformats.org/officeDocument/2006/relationships/customXml" Target="../ink/ink97.xml"/><Relationship Id="rId69" Type="http://schemas.openxmlformats.org/officeDocument/2006/relationships/image" Target="../media/image107.png"/><Relationship Id="rId8" Type="http://schemas.openxmlformats.org/officeDocument/2006/relationships/customXml" Target="../ink/ink69.xml"/><Relationship Id="rId51" Type="http://schemas.openxmlformats.org/officeDocument/2006/relationships/image" Target="../media/image98.png"/><Relationship Id="rId3" Type="http://schemas.openxmlformats.org/officeDocument/2006/relationships/image" Target="../media/image74.png"/><Relationship Id="rId12" Type="http://schemas.openxmlformats.org/officeDocument/2006/relationships/customXml" Target="../ink/ink71.xml"/><Relationship Id="rId17" Type="http://schemas.openxmlformats.org/officeDocument/2006/relationships/image" Target="../media/image81.png"/><Relationship Id="rId25" Type="http://schemas.openxmlformats.org/officeDocument/2006/relationships/image" Target="../media/image85.png"/><Relationship Id="rId33" Type="http://schemas.openxmlformats.org/officeDocument/2006/relationships/image" Target="../media/image89.png"/><Relationship Id="rId38" Type="http://schemas.openxmlformats.org/officeDocument/2006/relationships/customXml" Target="../ink/ink84.xml"/><Relationship Id="rId46" Type="http://schemas.openxmlformats.org/officeDocument/2006/relationships/customXml" Target="../ink/ink88.xml"/><Relationship Id="rId59" Type="http://schemas.openxmlformats.org/officeDocument/2006/relationships/image" Target="../media/image102.png"/><Relationship Id="rId67" Type="http://schemas.openxmlformats.org/officeDocument/2006/relationships/image" Target="../media/image106.png"/><Relationship Id="rId20" Type="http://schemas.openxmlformats.org/officeDocument/2006/relationships/customXml" Target="../ink/ink75.xml"/><Relationship Id="rId41" Type="http://schemas.openxmlformats.org/officeDocument/2006/relationships/image" Target="../media/image93.png"/><Relationship Id="rId54" Type="http://schemas.openxmlformats.org/officeDocument/2006/relationships/customXml" Target="../ink/ink92.xml"/><Relationship Id="rId62" Type="http://schemas.openxmlformats.org/officeDocument/2006/relationships/customXml" Target="../ink/ink96.xml"/><Relationship Id="rId70" Type="http://schemas.openxmlformats.org/officeDocument/2006/relationships/customXml" Target="../ink/ink1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.xml"/><Relationship Id="rId15" Type="http://schemas.openxmlformats.org/officeDocument/2006/relationships/image" Target="../media/image80.png"/><Relationship Id="rId23" Type="http://schemas.openxmlformats.org/officeDocument/2006/relationships/image" Target="../media/image84.png"/><Relationship Id="rId28" Type="http://schemas.openxmlformats.org/officeDocument/2006/relationships/customXml" Target="../ink/ink79.xml"/><Relationship Id="rId36" Type="http://schemas.openxmlformats.org/officeDocument/2006/relationships/customXml" Target="../ink/ink83.xml"/><Relationship Id="rId49" Type="http://schemas.openxmlformats.org/officeDocument/2006/relationships/image" Target="../media/image97.png"/><Relationship Id="rId57" Type="http://schemas.openxmlformats.org/officeDocument/2006/relationships/image" Target="../media/image101.png"/><Relationship Id="rId10" Type="http://schemas.openxmlformats.org/officeDocument/2006/relationships/customXml" Target="../ink/ink70.xml"/><Relationship Id="rId31" Type="http://schemas.openxmlformats.org/officeDocument/2006/relationships/image" Target="../media/image88.png"/><Relationship Id="rId44" Type="http://schemas.openxmlformats.org/officeDocument/2006/relationships/customXml" Target="../ink/ink87.xml"/><Relationship Id="rId52" Type="http://schemas.openxmlformats.org/officeDocument/2006/relationships/customXml" Target="../ink/ink91.xml"/><Relationship Id="rId60" Type="http://schemas.openxmlformats.org/officeDocument/2006/relationships/customXml" Target="../ink/ink95.xml"/><Relationship Id="rId65" Type="http://schemas.openxmlformats.org/officeDocument/2006/relationships/image" Target="../media/image105.png"/><Relationship Id="rId4" Type="http://schemas.openxmlformats.org/officeDocument/2006/relationships/customXml" Target="../ink/ink67.xml"/><Relationship Id="rId9" Type="http://schemas.openxmlformats.org/officeDocument/2006/relationships/image" Target="../media/image77.png"/><Relationship Id="rId13" Type="http://schemas.openxmlformats.org/officeDocument/2006/relationships/image" Target="../media/image79.png"/><Relationship Id="rId18" Type="http://schemas.openxmlformats.org/officeDocument/2006/relationships/customXml" Target="../ink/ink74.xml"/><Relationship Id="rId39" Type="http://schemas.openxmlformats.org/officeDocument/2006/relationships/image" Target="../media/image92.png"/><Relationship Id="rId34" Type="http://schemas.openxmlformats.org/officeDocument/2006/relationships/customXml" Target="../ink/ink82.xml"/><Relationship Id="rId50" Type="http://schemas.openxmlformats.org/officeDocument/2006/relationships/customXml" Target="../ink/ink90.xml"/><Relationship Id="rId55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ustomXml" Target="../ink/ink34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customXml" Target="../ink/ink43.xml"/><Relationship Id="rId26" Type="http://schemas.openxmlformats.org/officeDocument/2006/relationships/customXml" Target="../ink/ink47.xml"/><Relationship Id="rId39" Type="http://schemas.openxmlformats.org/officeDocument/2006/relationships/image" Target="../media/image57.png"/><Relationship Id="rId21" Type="http://schemas.openxmlformats.org/officeDocument/2006/relationships/image" Target="../media/image48.png"/><Relationship Id="rId34" Type="http://schemas.openxmlformats.org/officeDocument/2006/relationships/customXml" Target="../ink/ink51.xml"/><Relationship Id="rId42" Type="http://schemas.openxmlformats.org/officeDocument/2006/relationships/customXml" Target="../ink/ink55.xml"/><Relationship Id="rId47" Type="http://schemas.openxmlformats.org/officeDocument/2006/relationships/image" Target="../media/image61.png"/><Relationship Id="rId50" Type="http://schemas.openxmlformats.org/officeDocument/2006/relationships/customXml" Target="../ink/ink59.xml"/><Relationship Id="rId55" Type="http://schemas.openxmlformats.org/officeDocument/2006/relationships/image" Target="../media/image65.png"/><Relationship Id="rId63" Type="http://schemas.openxmlformats.org/officeDocument/2006/relationships/image" Target="../media/image69.png"/><Relationship Id="rId7" Type="http://schemas.openxmlformats.org/officeDocument/2006/relationships/image" Target="../media/image41.png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29" Type="http://schemas.openxmlformats.org/officeDocument/2006/relationships/image" Target="../media/image52.png"/><Relationship Id="rId11" Type="http://schemas.openxmlformats.org/officeDocument/2006/relationships/image" Target="../media/image43.png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37" Type="http://schemas.openxmlformats.org/officeDocument/2006/relationships/image" Target="../media/image56.png"/><Relationship Id="rId40" Type="http://schemas.openxmlformats.org/officeDocument/2006/relationships/customXml" Target="../ink/ink54.xml"/><Relationship Id="rId45" Type="http://schemas.openxmlformats.org/officeDocument/2006/relationships/image" Target="../media/image60.png"/><Relationship Id="rId53" Type="http://schemas.openxmlformats.org/officeDocument/2006/relationships/image" Target="../media/image64.png"/><Relationship Id="rId58" Type="http://schemas.openxmlformats.org/officeDocument/2006/relationships/customXml" Target="../ink/ink63.xml"/><Relationship Id="rId5" Type="http://schemas.openxmlformats.org/officeDocument/2006/relationships/image" Target="../media/image40.png"/><Relationship Id="rId61" Type="http://schemas.openxmlformats.org/officeDocument/2006/relationships/image" Target="../media/image68.png"/><Relationship Id="rId19" Type="http://schemas.openxmlformats.org/officeDocument/2006/relationships/image" Target="../media/image47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51.png"/><Relationship Id="rId30" Type="http://schemas.openxmlformats.org/officeDocument/2006/relationships/customXml" Target="../ink/ink49.xml"/><Relationship Id="rId35" Type="http://schemas.openxmlformats.org/officeDocument/2006/relationships/image" Target="../media/image55.png"/><Relationship Id="rId43" Type="http://schemas.openxmlformats.org/officeDocument/2006/relationships/image" Target="../media/image59.png"/><Relationship Id="rId48" Type="http://schemas.openxmlformats.org/officeDocument/2006/relationships/customXml" Target="../ink/ink58.xml"/><Relationship Id="rId56" Type="http://schemas.openxmlformats.org/officeDocument/2006/relationships/customXml" Target="../ink/ink62.xml"/><Relationship Id="rId8" Type="http://schemas.openxmlformats.org/officeDocument/2006/relationships/customXml" Target="../ink/ink38.xml"/><Relationship Id="rId51" Type="http://schemas.openxmlformats.org/officeDocument/2006/relationships/image" Target="../media/image63.png"/><Relationship Id="rId3" Type="http://schemas.openxmlformats.org/officeDocument/2006/relationships/image" Target="../media/image39.png"/><Relationship Id="rId12" Type="http://schemas.openxmlformats.org/officeDocument/2006/relationships/customXml" Target="../ink/ink40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4.png"/><Relationship Id="rId38" Type="http://schemas.openxmlformats.org/officeDocument/2006/relationships/customXml" Target="../ink/ink53.xml"/><Relationship Id="rId46" Type="http://schemas.openxmlformats.org/officeDocument/2006/relationships/customXml" Target="../ink/ink57.xml"/><Relationship Id="rId59" Type="http://schemas.openxmlformats.org/officeDocument/2006/relationships/image" Target="../media/image67.png"/><Relationship Id="rId20" Type="http://schemas.openxmlformats.org/officeDocument/2006/relationships/customXml" Target="../ink/ink44.xml"/><Relationship Id="rId41" Type="http://schemas.openxmlformats.org/officeDocument/2006/relationships/image" Target="../media/image58.png"/><Relationship Id="rId54" Type="http://schemas.openxmlformats.org/officeDocument/2006/relationships/customXml" Target="../ink/ink61.xml"/><Relationship Id="rId62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48.xml"/><Relationship Id="rId36" Type="http://schemas.openxmlformats.org/officeDocument/2006/relationships/customXml" Target="../ink/ink52.xml"/><Relationship Id="rId49" Type="http://schemas.openxmlformats.org/officeDocument/2006/relationships/image" Target="../media/image62.png"/><Relationship Id="rId57" Type="http://schemas.openxmlformats.org/officeDocument/2006/relationships/image" Target="../media/image66.png"/><Relationship Id="rId10" Type="http://schemas.openxmlformats.org/officeDocument/2006/relationships/customXml" Target="../ink/ink39.xml"/><Relationship Id="rId31" Type="http://schemas.openxmlformats.org/officeDocument/2006/relationships/image" Target="../media/image53.png"/><Relationship Id="rId44" Type="http://schemas.openxmlformats.org/officeDocument/2006/relationships/customXml" Target="../ink/ink56.xml"/><Relationship Id="rId52" Type="http://schemas.openxmlformats.org/officeDocument/2006/relationships/customXml" Target="../ink/ink60.xml"/><Relationship Id="rId60" Type="http://schemas.openxmlformats.org/officeDocument/2006/relationships/customXml" Target="../ink/ink64.xml"/><Relationship Id="rId4" Type="http://schemas.openxmlformats.org/officeDocument/2006/relationships/customXml" Target="../ink/ink36.xml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sz="32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Multidimensional Arrays In Java</a:t>
            </a:r>
            <a:endParaRPr lang="en-IN" sz="3200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85695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2F7FEB-720E-0CBB-D65E-51D0CE722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14" y="160638"/>
            <a:ext cx="10885969" cy="64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2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C07D71-98C3-78D9-B16A-B1EA9DA7F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550" y="309563"/>
            <a:ext cx="10314537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67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61EF-68D4-9847-0403-9519662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185352"/>
            <a:ext cx="11862486" cy="654908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Three-Dimensional Array :</a:t>
            </a: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Three-dimensional array is an array containing references of two-dimensional array</a:t>
            </a:r>
          </a:p>
          <a:p>
            <a:pPr marL="0" indent="0">
              <a:buNone/>
            </a:pPr>
            <a:endParaRPr lang="en-IN" sz="2400" b="1" dirty="0">
              <a:solidFill>
                <a:srgbClr val="000080"/>
              </a:solidFill>
              <a:effectLst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0080"/>
                </a:solidFill>
                <a:effectLst/>
              </a:rPr>
              <a:t>int</a:t>
            </a:r>
            <a:r>
              <a:rPr lang="en-IN" sz="2400" dirty="0"/>
              <a:t>[][][] a = </a:t>
            </a:r>
            <a:r>
              <a:rPr lang="en-IN" sz="2400" b="1" dirty="0">
                <a:solidFill>
                  <a:srgbClr val="000080"/>
                </a:solidFill>
                <a:effectLst/>
              </a:rPr>
              <a:t>new int</a:t>
            </a:r>
            <a:r>
              <a:rPr lang="en-IN" sz="2400" dirty="0"/>
              <a:t>[</a:t>
            </a:r>
            <a:r>
              <a:rPr lang="en-IN" sz="2400" dirty="0">
                <a:solidFill>
                  <a:srgbClr val="0000FF"/>
                </a:solidFill>
                <a:effectLst/>
              </a:rPr>
              <a:t>3</a:t>
            </a:r>
            <a:r>
              <a:rPr lang="en-IN" sz="2400" dirty="0"/>
              <a:t>][</a:t>
            </a:r>
            <a:r>
              <a:rPr lang="en-IN" sz="2400" dirty="0">
                <a:solidFill>
                  <a:srgbClr val="0000FF"/>
                </a:solidFill>
                <a:effectLst/>
              </a:rPr>
              <a:t>3</a:t>
            </a:r>
            <a:r>
              <a:rPr lang="en-IN" sz="2400" dirty="0"/>
              <a:t>][</a:t>
            </a:r>
            <a:r>
              <a:rPr lang="en-IN" sz="2400" dirty="0">
                <a:solidFill>
                  <a:srgbClr val="0000FF"/>
                </a:solidFill>
                <a:effectLst/>
              </a:rPr>
              <a:t>3</a:t>
            </a:r>
            <a:r>
              <a:rPr lang="en-IN" sz="2400" dirty="0"/>
              <a:t>];</a:t>
            </a:r>
            <a:br>
              <a:rPr lang="en-IN" sz="2400" dirty="0"/>
            </a:br>
            <a:r>
              <a:rPr lang="en-IN" sz="2400" b="1" dirty="0">
                <a:solidFill>
                  <a:srgbClr val="000080"/>
                </a:solidFill>
                <a:effectLst/>
              </a:rPr>
              <a:t>int</a:t>
            </a:r>
            <a:r>
              <a:rPr lang="en-IN" sz="2400" dirty="0"/>
              <a:t>[] b[][] = </a:t>
            </a:r>
            <a:r>
              <a:rPr lang="en-IN" sz="2400" b="1" dirty="0">
                <a:solidFill>
                  <a:srgbClr val="000080"/>
                </a:solidFill>
                <a:effectLst/>
              </a:rPr>
              <a:t>new int</a:t>
            </a:r>
            <a:r>
              <a:rPr lang="en-IN" sz="2400" dirty="0"/>
              <a:t>[</a:t>
            </a:r>
            <a:r>
              <a:rPr lang="en-IN" sz="2400" dirty="0">
                <a:solidFill>
                  <a:srgbClr val="0000FF"/>
                </a:solidFill>
                <a:effectLst/>
              </a:rPr>
              <a:t>3</a:t>
            </a:r>
            <a:r>
              <a:rPr lang="en-IN" sz="2400" dirty="0"/>
              <a:t>][][];</a:t>
            </a:r>
            <a:br>
              <a:rPr lang="en-IN" sz="2400" dirty="0"/>
            </a:br>
            <a:r>
              <a:rPr lang="en-IN" sz="2400" b="1" dirty="0">
                <a:solidFill>
                  <a:srgbClr val="000080"/>
                </a:solidFill>
                <a:effectLst/>
              </a:rPr>
              <a:t>int </a:t>
            </a:r>
            <a:r>
              <a:rPr lang="en-IN" sz="2400" dirty="0"/>
              <a:t>c[][][] = </a:t>
            </a:r>
            <a:r>
              <a:rPr lang="en-IN" sz="2400" b="1" dirty="0">
                <a:solidFill>
                  <a:srgbClr val="000080"/>
                </a:solidFill>
                <a:effectLst/>
              </a:rPr>
              <a:t>new int</a:t>
            </a:r>
            <a:r>
              <a:rPr lang="en-IN" sz="2400" dirty="0"/>
              <a:t>[</a:t>
            </a:r>
            <a:r>
              <a:rPr lang="en-IN" sz="2400" dirty="0">
                <a:solidFill>
                  <a:srgbClr val="0000FF"/>
                </a:solidFill>
                <a:effectLst/>
              </a:rPr>
              <a:t>2</a:t>
            </a:r>
            <a:r>
              <a:rPr lang="en-IN" sz="2400" dirty="0"/>
              <a:t>][][];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52A289-F717-0E6C-08FF-0C13D5687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864" y="1277037"/>
            <a:ext cx="59436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8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85DEB0-73FB-2BBD-F2F1-48F62C506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08" y="148281"/>
            <a:ext cx="11862487" cy="6598508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0080"/>
                </a:solidFill>
                <a:effectLst/>
              </a:rPr>
              <a:t>int</a:t>
            </a:r>
            <a:r>
              <a:rPr lang="en-IN" dirty="0"/>
              <a:t>[] a = {</a:t>
            </a:r>
            <a:r>
              <a:rPr lang="en-IN" dirty="0">
                <a:solidFill>
                  <a:srgbClr val="0000FF"/>
                </a:solidFill>
                <a:effectLst/>
              </a:rPr>
              <a:t>1</a:t>
            </a:r>
            <a:r>
              <a:rPr lang="en-IN" dirty="0"/>
              <a:t>, </a:t>
            </a:r>
            <a:r>
              <a:rPr lang="en-IN" dirty="0">
                <a:solidFill>
                  <a:srgbClr val="0000FF"/>
                </a:solidFill>
                <a:effectLst/>
              </a:rPr>
              <a:t>2</a:t>
            </a:r>
            <a:r>
              <a:rPr lang="en-IN" dirty="0"/>
              <a:t>, </a:t>
            </a:r>
            <a:r>
              <a:rPr lang="en-IN" dirty="0">
                <a:solidFill>
                  <a:srgbClr val="0000FF"/>
                </a:solidFill>
                <a:effectLst/>
              </a:rPr>
              <a:t>3</a:t>
            </a:r>
            <a:r>
              <a:rPr lang="en-IN" dirty="0"/>
              <a:t>};</a:t>
            </a:r>
            <a:r>
              <a:rPr lang="en-IN" b="1" dirty="0">
                <a:solidFill>
                  <a:srgbClr val="000080"/>
                </a:solidFill>
                <a:effectLst/>
              </a:rPr>
              <a:t>int</a:t>
            </a:r>
            <a:r>
              <a:rPr lang="en-IN" dirty="0"/>
              <a:t>[] b = {</a:t>
            </a:r>
            <a:r>
              <a:rPr lang="en-IN" dirty="0">
                <a:solidFill>
                  <a:srgbClr val="0000FF"/>
                </a:solidFill>
                <a:effectLst/>
              </a:rPr>
              <a:t>4</a:t>
            </a:r>
            <a:r>
              <a:rPr lang="en-IN" dirty="0"/>
              <a:t>, </a:t>
            </a:r>
            <a:r>
              <a:rPr lang="en-IN" dirty="0">
                <a:solidFill>
                  <a:srgbClr val="0000FF"/>
                </a:solidFill>
                <a:effectLst/>
              </a:rPr>
              <a:t>5</a:t>
            </a:r>
            <a:r>
              <a:rPr lang="en-IN" dirty="0"/>
              <a:t>, </a:t>
            </a:r>
            <a:r>
              <a:rPr lang="en-IN" dirty="0">
                <a:solidFill>
                  <a:srgbClr val="0000FF"/>
                </a:solidFill>
                <a:effectLst/>
              </a:rPr>
              <a:t>6</a:t>
            </a:r>
            <a:r>
              <a:rPr lang="en-IN" dirty="0"/>
              <a:t>};</a:t>
            </a:r>
            <a:r>
              <a:rPr lang="en-IN" b="1" dirty="0">
                <a:solidFill>
                  <a:srgbClr val="000080"/>
                </a:solidFill>
                <a:effectLst/>
              </a:rPr>
              <a:t>int</a:t>
            </a:r>
            <a:r>
              <a:rPr lang="en-IN" dirty="0"/>
              <a:t>[] c = {</a:t>
            </a:r>
            <a:r>
              <a:rPr lang="en-IN" dirty="0">
                <a:solidFill>
                  <a:srgbClr val="0000FF"/>
                </a:solidFill>
                <a:effectLst/>
              </a:rPr>
              <a:t>7</a:t>
            </a:r>
            <a:r>
              <a:rPr lang="en-IN" dirty="0"/>
              <a:t>};</a:t>
            </a:r>
            <a:br>
              <a:rPr lang="en-IN" dirty="0"/>
            </a:br>
            <a:r>
              <a:rPr lang="en-IN" b="1" dirty="0">
                <a:solidFill>
                  <a:srgbClr val="000080"/>
                </a:solidFill>
                <a:effectLst/>
              </a:rPr>
              <a:t>int </a:t>
            </a:r>
            <a:r>
              <a:rPr lang="en-IN" dirty="0"/>
              <a:t>d[][] = {a,b};</a:t>
            </a:r>
            <a:br>
              <a:rPr lang="en-IN" dirty="0"/>
            </a:br>
            <a:r>
              <a:rPr lang="en-IN" b="1" dirty="0">
                <a:solidFill>
                  <a:srgbClr val="000080"/>
                </a:solidFill>
                <a:effectLst/>
              </a:rPr>
              <a:t>int </a:t>
            </a:r>
            <a:r>
              <a:rPr lang="en-IN" dirty="0"/>
              <a:t>e[][] = {c};</a:t>
            </a:r>
            <a:br>
              <a:rPr lang="en-IN" dirty="0"/>
            </a:br>
            <a:r>
              <a:rPr lang="en-IN" b="1" dirty="0">
                <a:solidFill>
                  <a:srgbClr val="000080"/>
                </a:solidFill>
                <a:effectLst/>
              </a:rPr>
              <a:t>int</a:t>
            </a:r>
            <a:r>
              <a:rPr lang="en-IN" dirty="0"/>
              <a:t>[][][]  three3D= {d,e};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three3D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569702-2BB1-5C7F-705E-85114F5DD957}"/>
              </a:ext>
            </a:extLst>
          </p:cNvPr>
          <p:cNvGrpSpPr/>
          <p:nvPr/>
        </p:nvGrpSpPr>
        <p:grpSpPr>
          <a:xfrm>
            <a:off x="1230003" y="1613238"/>
            <a:ext cx="6397920" cy="1263960"/>
            <a:chOff x="1230003" y="1613238"/>
            <a:chExt cx="6397920" cy="12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E0A990-6BC1-28B9-74A5-2F75AE3E111C}"/>
                    </a:ext>
                  </a:extLst>
                </p14:cNvPr>
                <p14:cNvContentPartPr/>
                <p14:nvPr/>
              </p14:nvContentPartPr>
              <p14:xfrm>
                <a:off x="1230003" y="1821678"/>
                <a:ext cx="2020320" cy="449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E0A990-6BC1-28B9-74A5-2F75AE3E11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12363" y="1803678"/>
                  <a:ext cx="20559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D2140D7-66A8-50DB-3F10-F846D54942A2}"/>
                    </a:ext>
                  </a:extLst>
                </p14:cNvPr>
                <p14:cNvContentPartPr/>
                <p14:nvPr/>
              </p14:nvContentPartPr>
              <p14:xfrm>
                <a:off x="3380643" y="1738878"/>
                <a:ext cx="4221360" cy="1138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D2140D7-66A8-50DB-3F10-F846D54942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62643" y="1720878"/>
                  <a:ext cx="4257000" cy="11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87AF17-33D3-0253-25D0-CBC4551F04E7}"/>
                    </a:ext>
                  </a:extLst>
                </p14:cNvPr>
                <p14:cNvContentPartPr/>
                <p14:nvPr/>
              </p14:nvContentPartPr>
              <p14:xfrm>
                <a:off x="3386403" y="1613238"/>
                <a:ext cx="4241520" cy="124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87AF17-33D3-0253-25D0-CBC4551F04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68403" y="1595238"/>
                  <a:ext cx="4277160" cy="12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22A0C02-70CA-B7DE-2313-4E954A33CE4A}"/>
                    </a:ext>
                  </a:extLst>
                </p14:cNvPr>
                <p14:cNvContentPartPr/>
                <p14:nvPr/>
              </p14:nvContentPartPr>
              <p14:xfrm>
                <a:off x="5288283" y="1667598"/>
                <a:ext cx="33480" cy="1068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22A0C02-70CA-B7DE-2313-4E954A33CE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70643" y="1649958"/>
                  <a:ext cx="69120" cy="11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53C8AB6-93F4-ABEB-9D44-F75EF7F925FF}"/>
                    </a:ext>
                  </a:extLst>
                </p14:cNvPr>
                <p14:cNvContentPartPr/>
                <p14:nvPr/>
              </p14:nvContentPartPr>
              <p14:xfrm>
                <a:off x="3894723" y="2001678"/>
                <a:ext cx="368640" cy="504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53C8AB6-93F4-ABEB-9D44-F75EF7F925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76723" y="1983678"/>
                  <a:ext cx="40428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9D95B4-95E4-37DF-040C-9371E6408525}"/>
                    </a:ext>
                  </a:extLst>
                </p14:cNvPr>
                <p14:cNvContentPartPr/>
                <p14:nvPr/>
              </p14:nvContentPartPr>
              <p14:xfrm>
                <a:off x="5717403" y="2031558"/>
                <a:ext cx="370440" cy="360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9D95B4-95E4-37DF-040C-9371E64085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99403" y="2013558"/>
                  <a:ext cx="406080" cy="39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25B1CB5-9514-4240-BF71-0B348F2647CF}"/>
                  </a:ext>
                </a:extLst>
              </p14:cNvPr>
              <p14:cNvContentPartPr/>
              <p14:nvPr/>
            </p14:nvContentPartPr>
            <p14:xfrm>
              <a:off x="3701043" y="2579838"/>
              <a:ext cx="271800" cy="715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25B1CB5-9514-4240-BF71-0B348F2647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83043" y="2561838"/>
                <a:ext cx="307440" cy="7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B38D278-75BE-0589-74AB-E53AA42709AA}"/>
                  </a:ext>
                </a:extLst>
              </p14:cNvPr>
              <p14:cNvContentPartPr/>
              <p14:nvPr/>
            </p14:nvContentPartPr>
            <p14:xfrm>
              <a:off x="2509803" y="3461478"/>
              <a:ext cx="2257560" cy="1153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B38D278-75BE-0589-74AB-E53AA42709A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91803" y="3443478"/>
                <a:ext cx="2293200" cy="11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907DBC9-B921-93CB-0B16-04D97879A404}"/>
                  </a:ext>
                </a:extLst>
              </p14:cNvPr>
              <p14:cNvContentPartPr/>
              <p14:nvPr/>
            </p14:nvContentPartPr>
            <p14:xfrm>
              <a:off x="3448683" y="3510438"/>
              <a:ext cx="107280" cy="10774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907DBC9-B921-93CB-0B16-04D97879A40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30683" y="3492438"/>
                <a:ext cx="142920" cy="11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50C10A71-840F-8714-7448-8E9ED75C1175}"/>
              </a:ext>
            </a:extLst>
          </p:cNvPr>
          <p:cNvGrpSpPr/>
          <p:nvPr/>
        </p:nvGrpSpPr>
        <p:grpSpPr>
          <a:xfrm>
            <a:off x="2727963" y="3854238"/>
            <a:ext cx="1539360" cy="437400"/>
            <a:chOff x="2727963" y="3854238"/>
            <a:chExt cx="1539360" cy="43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24AC995-4F2D-FE5E-3944-9DD298DD3EA8}"/>
                    </a:ext>
                  </a:extLst>
                </p14:cNvPr>
                <p14:cNvContentPartPr/>
                <p14:nvPr/>
              </p14:nvContentPartPr>
              <p14:xfrm>
                <a:off x="2727963" y="3924078"/>
                <a:ext cx="399960" cy="176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24AC995-4F2D-FE5E-3944-9DD298DD3E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09963" y="3906078"/>
                  <a:ext cx="435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56F0CC5-2CF5-35E0-2FF9-CDD98D57AA50}"/>
                    </a:ext>
                  </a:extLst>
                </p14:cNvPr>
                <p14:cNvContentPartPr/>
                <p14:nvPr/>
              </p14:nvContentPartPr>
              <p14:xfrm>
                <a:off x="3931803" y="3854238"/>
                <a:ext cx="335520" cy="437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56F0CC5-2CF5-35E0-2FF9-CDD98D57AA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14163" y="3836598"/>
                  <a:ext cx="371160" cy="47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47256DC-5F35-A3F2-F5AD-8E12964B36B8}"/>
                  </a:ext>
                </a:extLst>
              </p14:cNvPr>
              <p14:cNvContentPartPr/>
              <p14:nvPr/>
            </p14:nvContentPartPr>
            <p14:xfrm>
              <a:off x="5844483" y="2653998"/>
              <a:ext cx="685080" cy="1262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47256DC-5F35-A3F2-F5AD-8E12964B36B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26843" y="2636358"/>
                <a:ext cx="720720" cy="12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89EE137-7F12-82A4-794D-84C7F974E3EE}"/>
                  </a:ext>
                </a:extLst>
              </p14:cNvPr>
              <p14:cNvContentPartPr/>
              <p14:nvPr/>
            </p14:nvContentPartPr>
            <p14:xfrm>
              <a:off x="5537043" y="4093638"/>
              <a:ext cx="1803600" cy="9000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89EE137-7F12-82A4-794D-84C7F974E3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19403" y="4075998"/>
                <a:ext cx="1839240" cy="9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6E411CA-247D-A59A-DADC-3CA795BDEE24}"/>
                  </a:ext>
                </a:extLst>
              </p14:cNvPr>
              <p14:cNvContentPartPr/>
              <p14:nvPr/>
            </p14:nvContentPartPr>
            <p14:xfrm>
              <a:off x="6273603" y="4334478"/>
              <a:ext cx="345600" cy="257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6E411CA-247D-A59A-DADC-3CA795BDEE2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55603" y="4316478"/>
                <a:ext cx="3812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84D9CCC-CF43-EC05-145A-633B901E3855}"/>
                  </a:ext>
                </a:extLst>
              </p14:cNvPr>
              <p14:cNvContentPartPr/>
              <p14:nvPr/>
            </p14:nvContentPartPr>
            <p14:xfrm>
              <a:off x="2383803" y="4561998"/>
              <a:ext cx="558360" cy="10245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84D9CCC-CF43-EC05-145A-633B901E385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66163" y="4544358"/>
                <a:ext cx="594000" cy="10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06A42D51-D219-3AEE-4E3F-EDC66DE564F3}"/>
              </a:ext>
            </a:extLst>
          </p:cNvPr>
          <p:cNvGrpSpPr/>
          <p:nvPr/>
        </p:nvGrpSpPr>
        <p:grpSpPr>
          <a:xfrm>
            <a:off x="558963" y="5775558"/>
            <a:ext cx="2909160" cy="962280"/>
            <a:chOff x="558963" y="5775558"/>
            <a:chExt cx="2909160" cy="96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9F950E2-E59A-9AD5-D5F0-93A1F3A452F0}"/>
                    </a:ext>
                  </a:extLst>
                </p14:cNvPr>
                <p14:cNvContentPartPr/>
                <p14:nvPr/>
              </p14:nvContentPartPr>
              <p14:xfrm>
                <a:off x="558963" y="5775558"/>
                <a:ext cx="2909160" cy="962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9F950E2-E59A-9AD5-D5F0-93A1F3A452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1323" y="5757558"/>
                  <a:ext cx="2944800" cy="9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CA2B6F-C03D-F558-2FD6-44FD63F01872}"/>
                    </a:ext>
                  </a:extLst>
                </p14:cNvPr>
                <p14:cNvContentPartPr/>
                <p14:nvPr/>
              </p14:nvContentPartPr>
              <p14:xfrm>
                <a:off x="2342763" y="5813358"/>
                <a:ext cx="3960" cy="894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CA2B6F-C03D-F558-2FD6-44FD63F018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25123" y="5795358"/>
                  <a:ext cx="396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2EFD9D1-1F6B-A5B9-48C0-C2431AC12676}"/>
                    </a:ext>
                  </a:extLst>
                </p14:cNvPr>
                <p14:cNvContentPartPr/>
                <p14:nvPr/>
              </p14:nvContentPartPr>
              <p14:xfrm>
                <a:off x="966483" y="6120078"/>
                <a:ext cx="9720" cy="247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2EFD9D1-1F6B-A5B9-48C0-C2431AC1267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8483" y="6102438"/>
                  <a:ext cx="453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5607545-7AAB-435E-6BDC-872A8FA0FB3B}"/>
                    </a:ext>
                  </a:extLst>
                </p14:cNvPr>
                <p14:cNvContentPartPr/>
                <p14:nvPr/>
              </p14:nvContentPartPr>
              <p14:xfrm>
                <a:off x="1803843" y="6161118"/>
                <a:ext cx="271080" cy="234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5607545-7AAB-435E-6BDC-872A8FA0FB3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85843" y="6143478"/>
                  <a:ext cx="306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0613585-DDD1-C589-7723-D2E09F81B47B}"/>
                    </a:ext>
                  </a:extLst>
                </p14:cNvPr>
                <p14:cNvContentPartPr/>
                <p14:nvPr/>
              </p14:nvContentPartPr>
              <p14:xfrm>
                <a:off x="2550483" y="6197478"/>
                <a:ext cx="160920" cy="29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0613585-DDD1-C589-7723-D2E09F81B47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32843" y="6179478"/>
                  <a:ext cx="196560" cy="33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F339811-8C10-B4BB-0FAF-05DF4211EC62}"/>
                  </a:ext>
                </a:extLst>
              </p14:cNvPr>
              <p14:cNvContentPartPr/>
              <p14:nvPr/>
            </p14:nvContentPartPr>
            <p14:xfrm>
              <a:off x="3972483" y="4536078"/>
              <a:ext cx="374040" cy="1116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F339811-8C10-B4BB-0FAF-05DF4211EC6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54483" y="4518078"/>
                <a:ext cx="409680" cy="11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B78783C-395E-1232-2BDB-74338532CAA1}"/>
                  </a:ext>
                </a:extLst>
              </p14:cNvPr>
              <p14:cNvContentPartPr/>
              <p14:nvPr/>
            </p14:nvContentPartPr>
            <p14:xfrm>
              <a:off x="3926763" y="5827038"/>
              <a:ext cx="2020680" cy="18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B78783C-395E-1232-2BDB-74338532CAA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08763" y="5809038"/>
                <a:ext cx="205632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9EC79046-3545-A056-B1FB-BDB8F2CEDFD7}"/>
              </a:ext>
            </a:extLst>
          </p:cNvPr>
          <p:cNvGrpSpPr/>
          <p:nvPr/>
        </p:nvGrpSpPr>
        <p:grpSpPr>
          <a:xfrm>
            <a:off x="3920643" y="5839638"/>
            <a:ext cx="2208240" cy="683280"/>
            <a:chOff x="3920643" y="5839638"/>
            <a:chExt cx="2208240" cy="68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2C1633C-4362-3E04-6FC3-F728418CAEFE}"/>
                    </a:ext>
                  </a:extLst>
                </p14:cNvPr>
                <p14:cNvContentPartPr/>
                <p14:nvPr/>
              </p14:nvContentPartPr>
              <p14:xfrm>
                <a:off x="3920643" y="5839638"/>
                <a:ext cx="2208240" cy="68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2C1633C-4362-3E04-6FC3-F728418CAEF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02643" y="5821998"/>
                  <a:ext cx="224388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D2BFD8C-C1F3-B4BB-2DC5-261B041A38E3}"/>
                    </a:ext>
                  </a:extLst>
                </p14:cNvPr>
                <p14:cNvContentPartPr/>
                <p14:nvPr/>
              </p14:nvContentPartPr>
              <p14:xfrm>
                <a:off x="4498083" y="5843238"/>
                <a:ext cx="48600" cy="628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D2BFD8C-C1F3-B4BB-2DC5-261B041A38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80443" y="5825598"/>
                  <a:ext cx="8424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B81D2F7-F032-A977-A9F6-F6F6175C7ECA}"/>
                    </a:ext>
                  </a:extLst>
                </p14:cNvPr>
                <p14:cNvContentPartPr/>
                <p14:nvPr/>
              </p14:nvContentPartPr>
              <p14:xfrm>
                <a:off x="5205483" y="5860878"/>
                <a:ext cx="46080" cy="584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B81D2F7-F032-A977-A9F6-F6F6175C7E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87483" y="5843238"/>
                  <a:ext cx="8172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DCA274F-E047-B1D8-FABD-79BA94F8BB59}"/>
                    </a:ext>
                  </a:extLst>
                </p14:cNvPr>
                <p14:cNvContentPartPr/>
                <p14:nvPr/>
              </p14:nvContentPartPr>
              <p14:xfrm>
                <a:off x="4102083" y="6044118"/>
                <a:ext cx="212400" cy="93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DCA274F-E047-B1D8-FABD-79BA94F8BB5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84083" y="6026478"/>
                  <a:ext cx="2480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89164EC-8211-639B-6ADB-EB00B6862F98}"/>
                    </a:ext>
                  </a:extLst>
                </p14:cNvPr>
                <p14:cNvContentPartPr/>
                <p14:nvPr/>
              </p14:nvContentPartPr>
              <p14:xfrm>
                <a:off x="4232043" y="6097398"/>
                <a:ext cx="360" cy="124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89164EC-8211-639B-6ADB-EB00B6862F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14403" y="6079398"/>
                  <a:ext cx="36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60355F5-383D-D25E-9E32-A7D4B4E81A10}"/>
                    </a:ext>
                  </a:extLst>
                </p14:cNvPr>
                <p14:cNvContentPartPr/>
                <p14:nvPr/>
              </p14:nvContentPartPr>
              <p14:xfrm>
                <a:off x="4847283" y="6086958"/>
                <a:ext cx="154080" cy="318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60355F5-383D-D25E-9E32-A7D4B4E81A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29643" y="6068958"/>
                  <a:ext cx="1897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0CE9236-0CF0-3A95-BBC7-B061CCDEB13F}"/>
                    </a:ext>
                  </a:extLst>
                </p14:cNvPr>
                <p14:cNvContentPartPr/>
                <p14:nvPr/>
              </p14:nvContentPartPr>
              <p14:xfrm>
                <a:off x="4900563" y="6095238"/>
                <a:ext cx="10152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0CE9236-0CF0-3A95-BBC7-B061CCDEB13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82923" y="6077598"/>
                  <a:ext cx="1371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A7FD6AD-1FFE-71A1-B2EE-574129534978}"/>
                  </a:ext>
                </a:extLst>
              </p14:cNvPr>
              <p14:cNvContentPartPr/>
              <p14:nvPr/>
            </p14:nvContentPartPr>
            <p14:xfrm>
              <a:off x="5635323" y="6015678"/>
              <a:ext cx="126720" cy="2048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A7FD6AD-1FFE-71A1-B2EE-57412953497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17683" y="5997678"/>
                <a:ext cx="1623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EA310E0-97AA-6E26-0E3B-795890EDE0FA}"/>
                  </a:ext>
                </a:extLst>
              </p14:cNvPr>
              <p14:cNvContentPartPr/>
              <p14:nvPr/>
            </p14:nvContentPartPr>
            <p14:xfrm>
              <a:off x="6770763" y="4832718"/>
              <a:ext cx="572040" cy="9925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EA310E0-97AA-6E26-0E3B-795890EDE0F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52763" y="4814718"/>
                <a:ext cx="607680" cy="10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2229BEB2-FB6A-789F-005C-973F18957CB5}"/>
              </a:ext>
            </a:extLst>
          </p:cNvPr>
          <p:cNvGrpSpPr/>
          <p:nvPr/>
        </p:nvGrpSpPr>
        <p:grpSpPr>
          <a:xfrm>
            <a:off x="7732683" y="5704638"/>
            <a:ext cx="1076400" cy="703080"/>
            <a:chOff x="7732683" y="5704638"/>
            <a:chExt cx="1076400" cy="70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6F96302-E07E-4141-CED8-8188C066FBF5}"/>
                    </a:ext>
                  </a:extLst>
                </p14:cNvPr>
                <p14:cNvContentPartPr/>
                <p14:nvPr/>
              </p14:nvContentPartPr>
              <p14:xfrm>
                <a:off x="7732683" y="5704638"/>
                <a:ext cx="1076400" cy="703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6F96302-E07E-4141-CED8-8188C066FBF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15043" y="5686998"/>
                  <a:ext cx="111204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30AF76A-36A3-AAEB-4592-753E1B64EACD}"/>
                    </a:ext>
                  </a:extLst>
                </p14:cNvPr>
                <p14:cNvContentPartPr/>
                <p14:nvPr/>
              </p14:nvContentPartPr>
              <p14:xfrm>
                <a:off x="7971723" y="5959518"/>
                <a:ext cx="244440" cy="294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30AF76A-36A3-AAEB-4592-753E1B64EA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53723" y="5941518"/>
                  <a:ext cx="2800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BD35D07-C661-2273-528A-B3630F289551}"/>
                    </a:ext>
                  </a:extLst>
                </p14:cNvPr>
                <p14:cNvContentPartPr/>
                <p14:nvPr/>
              </p14:nvContentPartPr>
              <p14:xfrm>
                <a:off x="8021043" y="6104958"/>
                <a:ext cx="303120" cy="59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BD35D07-C661-2273-528A-B3630F28955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03403" y="6087318"/>
                  <a:ext cx="3387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BFD8B21-D5D5-B66D-5B3A-72417D47A7F0}"/>
                  </a:ext>
                </a:extLst>
              </p14:cNvPr>
              <p14:cNvContentPartPr/>
              <p14:nvPr/>
            </p14:nvContentPartPr>
            <p14:xfrm>
              <a:off x="8525043" y="4196958"/>
              <a:ext cx="861120" cy="17726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BFD8B21-D5D5-B66D-5B3A-72417D47A7F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507043" y="4178958"/>
                <a:ext cx="896760" cy="1808280"/>
              </a:xfrm>
              <a:prstGeom prst="rect">
                <a:avLst/>
              </a:prstGeom>
            </p:spPr>
          </p:pic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9F335E2F-F50B-4923-0FBF-17DF24D99F29}"/>
              </a:ext>
            </a:extLst>
          </p:cNvPr>
          <p:cNvSpPr txBox="1"/>
          <p:nvPr/>
        </p:nvSpPr>
        <p:spPr>
          <a:xfrm>
            <a:off x="8809083" y="3295518"/>
            <a:ext cx="285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three3D[1][0][0]</a:t>
            </a:r>
          </a:p>
        </p:txBody>
      </p:sp>
    </p:spTree>
    <p:extLst>
      <p:ext uri="{BB962C8B-B14F-4D97-AF65-F5344CB8AC3E}">
        <p14:creationId xmlns:p14="http://schemas.microsoft.com/office/powerpoint/2010/main" val="208131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FAB8FC-8241-B466-AD41-78EDD33EE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74" y="258085"/>
            <a:ext cx="10011032" cy="634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65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B4475E-E84F-81C2-4A05-53108E14D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744" y="881062"/>
            <a:ext cx="83185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27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08442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1B4C-54DE-E9D9-E048-F1204E84B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1" y="315097"/>
            <a:ext cx="11516498" cy="622780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Types of Arrays: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Arrays are generally categorized into two types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Single dimensional arrays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Multi dimensional arrays(2D, 3D,……)</a:t>
            </a:r>
          </a:p>
          <a:p>
            <a:pPr marL="342900" indent="-342900">
              <a:buAutoNum type="arabicPeriod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single dimensional array represents a row or column of elements.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int[] marks = {90,35,78,89,95,100};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if an array contains references to other array objects ,these arrays are called multidimensional arrays.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0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DE580-4F53-79B8-410C-B9BBAFE81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03" y="444843"/>
            <a:ext cx="11541211" cy="61660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2D arrays, commonly known as, matrices.</a:t>
            </a:r>
          </a:p>
          <a:p>
            <a:pPr marL="0" indent="0">
              <a:buNone/>
            </a:pPr>
            <a:endParaRPr lang="en-IN" sz="24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55713" lvl="6" indent="0">
              <a:buNone/>
            </a:pPr>
            <a:r>
              <a:rPr lang="en-IN" sz="2200" dirty="0">
                <a:latin typeface="arial" panose="020B0604020202020204" pitchFamily="34" charset="0"/>
              </a:rPr>
              <a:t>  </a:t>
            </a:r>
          </a:p>
          <a:p>
            <a:pPr marL="1255713" lvl="6" indent="0">
              <a:buNone/>
            </a:pP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89	       70	     38	   42	50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	    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	      100	      	      77	   	48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			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      49	         77	          	      	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	99        77          50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	99	         88.         50.        	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Multidimensional arrays In java  are implemented as </a:t>
            </a:r>
            <a:r>
              <a:rPr lang="en-IN" sz="2400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array of arrays approach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but not matrix form.</a:t>
            </a:r>
          </a:p>
          <a:p>
            <a:pPr marL="0" indent="0">
              <a:buNone/>
            </a:pP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 main advantage of this approach is to improve memory utilization. </a:t>
            </a:r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878E6D2-C08E-F3EA-F6C2-EFF86429783F}"/>
                  </a:ext>
                </a:extLst>
              </p14:cNvPr>
              <p14:cNvContentPartPr/>
              <p14:nvPr/>
            </p14:nvContentPartPr>
            <p14:xfrm>
              <a:off x="1737243" y="1334958"/>
              <a:ext cx="72000" cy="2945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878E6D2-C08E-F3EA-F6C2-EFF8642978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9603" y="1317318"/>
                <a:ext cx="107640" cy="29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1D7B6FC-A4C6-52AB-B565-60C5E8394B53}"/>
                  </a:ext>
                </a:extLst>
              </p14:cNvPr>
              <p14:cNvContentPartPr/>
              <p14:nvPr/>
            </p14:nvContentPartPr>
            <p14:xfrm>
              <a:off x="1747323" y="1332798"/>
              <a:ext cx="3934800" cy="2578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1D7B6FC-A4C6-52AB-B565-60C5E8394B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9683" y="1315158"/>
                <a:ext cx="3970440" cy="26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FE552C5-571D-151A-E6B3-262679A13539}"/>
                  </a:ext>
                </a:extLst>
              </p14:cNvPr>
              <p14:cNvContentPartPr/>
              <p14:nvPr/>
            </p14:nvContentPartPr>
            <p14:xfrm>
              <a:off x="2520243" y="1321998"/>
              <a:ext cx="182160" cy="30798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FE552C5-571D-151A-E6B3-262679A135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2243" y="1303998"/>
                <a:ext cx="217800" cy="31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C1F1C85-C52C-48BD-7D3F-7BD06014B853}"/>
                  </a:ext>
                </a:extLst>
              </p14:cNvPr>
              <p14:cNvContentPartPr/>
              <p14:nvPr/>
            </p14:nvContentPartPr>
            <p14:xfrm>
              <a:off x="1916883" y="953718"/>
              <a:ext cx="184680" cy="216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C1F1C85-C52C-48BD-7D3F-7BD06014B8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9243" y="935718"/>
                <a:ext cx="2203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CC77BCF-9447-719E-F277-FCD3D713682B}"/>
                  </a:ext>
                </a:extLst>
              </p14:cNvPr>
              <p14:cNvContentPartPr/>
              <p14:nvPr/>
            </p14:nvContentPartPr>
            <p14:xfrm>
              <a:off x="4721643" y="1347198"/>
              <a:ext cx="167400" cy="2975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CC77BCF-9447-719E-F277-FCD3D71368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03643" y="1329558"/>
                <a:ext cx="203040" cy="30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41A6181-16B9-4978-25DC-8D6E01C906AE}"/>
                  </a:ext>
                </a:extLst>
              </p14:cNvPr>
              <p14:cNvContentPartPr/>
              <p14:nvPr/>
            </p14:nvContentPartPr>
            <p14:xfrm>
              <a:off x="1700163" y="2013558"/>
              <a:ext cx="792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41A6181-16B9-4978-25DC-8D6E01C906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82163" y="1995918"/>
                <a:ext cx="43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AE0ABAE-100D-9A09-3BFF-270703DBE905}"/>
                  </a:ext>
                </a:extLst>
              </p14:cNvPr>
              <p14:cNvContentPartPr/>
              <p14:nvPr/>
            </p14:nvContentPartPr>
            <p14:xfrm>
              <a:off x="1713843" y="1992318"/>
              <a:ext cx="3858480" cy="86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AE0ABAE-100D-9A09-3BFF-270703DBE90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95843" y="1974678"/>
                <a:ext cx="38941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714EB19-5C28-568F-6DCE-47EED509960F}"/>
                  </a:ext>
                </a:extLst>
              </p14:cNvPr>
              <p14:cNvContentPartPr/>
              <p14:nvPr/>
            </p14:nvContentPartPr>
            <p14:xfrm>
              <a:off x="620163" y="1559238"/>
              <a:ext cx="332280" cy="199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714EB19-5C28-568F-6DCE-47EED50996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2163" y="1541598"/>
                <a:ext cx="3679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15CB99C-5BDB-A2F9-02B2-D04CAFAD6C1D}"/>
                  </a:ext>
                </a:extLst>
              </p14:cNvPr>
              <p14:cNvContentPartPr/>
              <p14:nvPr/>
            </p14:nvContentPartPr>
            <p14:xfrm>
              <a:off x="1034163" y="1684518"/>
              <a:ext cx="360" cy="109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15CB99C-5BDB-A2F9-02B2-D04CAFAD6C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6523" y="1666878"/>
                <a:ext cx="360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A4B47F8-BAFC-E6B8-6DA4-765DE1BF1E16}"/>
                  </a:ext>
                </a:extLst>
              </p14:cNvPr>
              <p14:cNvContentPartPr/>
              <p14:nvPr/>
            </p14:nvContentPartPr>
            <p14:xfrm>
              <a:off x="1776843" y="2534478"/>
              <a:ext cx="3957840" cy="105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A4B47F8-BAFC-E6B8-6DA4-765DE1BF1E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58843" y="2516838"/>
                <a:ext cx="39934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752FD81-A7CF-333A-A3F2-C73E14344745}"/>
                  </a:ext>
                </a:extLst>
              </p14:cNvPr>
              <p14:cNvContentPartPr/>
              <p14:nvPr/>
            </p14:nvContentPartPr>
            <p14:xfrm>
              <a:off x="806283" y="2276358"/>
              <a:ext cx="181440" cy="235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752FD81-A7CF-333A-A3F2-C73E1434474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8283" y="2258718"/>
                <a:ext cx="2170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7A079FC-5B41-8800-1E81-BCB60E966482}"/>
                  </a:ext>
                </a:extLst>
              </p14:cNvPr>
              <p14:cNvContentPartPr/>
              <p14:nvPr/>
            </p14:nvContentPartPr>
            <p14:xfrm>
              <a:off x="1048923" y="2479038"/>
              <a:ext cx="272520" cy="140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7A079FC-5B41-8800-1E81-BCB60E96648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1283" y="2461398"/>
                <a:ext cx="3081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9F15F12-3315-3721-8602-B5E20494FD80}"/>
                  </a:ext>
                </a:extLst>
              </p14:cNvPr>
              <p14:cNvContentPartPr/>
              <p14:nvPr/>
            </p14:nvContentPartPr>
            <p14:xfrm>
              <a:off x="1761003" y="3209838"/>
              <a:ext cx="3839400" cy="31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9F15F12-3315-3721-8602-B5E20494FD8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43363" y="3191838"/>
                <a:ext cx="38750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73D7098-5953-F2AF-3AD8-06FC336C84AD}"/>
                  </a:ext>
                </a:extLst>
              </p14:cNvPr>
              <p14:cNvContentPartPr/>
              <p14:nvPr/>
            </p14:nvContentPartPr>
            <p14:xfrm>
              <a:off x="689643" y="2862438"/>
              <a:ext cx="397440" cy="430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73D7098-5953-F2AF-3AD8-06FC336C84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1643" y="2844798"/>
                <a:ext cx="43308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8C2B0F0-2A9F-9AD6-EE83-7D772E0C42F9}"/>
                  </a:ext>
                </a:extLst>
              </p14:cNvPr>
              <p14:cNvContentPartPr/>
              <p14:nvPr/>
            </p14:nvContentPartPr>
            <p14:xfrm>
              <a:off x="1150443" y="3135678"/>
              <a:ext cx="199080" cy="235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8C2B0F0-2A9F-9AD6-EE83-7D772E0C42F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32443" y="3118038"/>
                <a:ext cx="2347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D5E6484-530F-EB0D-D381-8779EF6FBDE4}"/>
                  </a:ext>
                </a:extLst>
              </p14:cNvPr>
              <p14:cNvContentPartPr/>
              <p14:nvPr/>
            </p14:nvContentPartPr>
            <p14:xfrm>
              <a:off x="1793043" y="3918318"/>
              <a:ext cx="3878640" cy="559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D5E6484-530F-EB0D-D381-8779EF6FBDE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75043" y="3900318"/>
                <a:ext cx="391428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D0D360F-5239-E6B0-AF37-3A72E420980B}"/>
                  </a:ext>
                </a:extLst>
              </p14:cNvPr>
              <p14:cNvContentPartPr/>
              <p14:nvPr/>
            </p14:nvContentPartPr>
            <p14:xfrm>
              <a:off x="1799163" y="4197678"/>
              <a:ext cx="33480" cy="986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D0D360F-5239-E6B0-AF37-3A72E420980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81523" y="4180038"/>
                <a:ext cx="691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B06D171-15E3-71F8-E0E3-495CB2E94965}"/>
                  </a:ext>
                </a:extLst>
              </p14:cNvPr>
              <p14:cNvContentPartPr/>
              <p14:nvPr/>
            </p14:nvContentPartPr>
            <p14:xfrm>
              <a:off x="858843" y="3700518"/>
              <a:ext cx="246960" cy="270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B06D171-15E3-71F8-E0E3-495CB2E9496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0843" y="3682518"/>
                <a:ext cx="2826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5C708F6-DAC4-B3BE-F089-A610FE751BE1}"/>
                  </a:ext>
                </a:extLst>
              </p14:cNvPr>
              <p14:cNvContentPartPr/>
              <p14:nvPr/>
            </p14:nvContentPartPr>
            <p14:xfrm>
              <a:off x="1225683" y="3732198"/>
              <a:ext cx="248400" cy="2278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5C708F6-DAC4-B3BE-F089-A610FE751BE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08043" y="3714558"/>
                <a:ext cx="2840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F654C4F-DDA7-1F8E-91D0-9555A51E2125}"/>
                  </a:ext>
                </a:extLst>
              </p14:cNvPr>
              <p14:cNvContentPartPr/>
              <p14:nvPr/>
            </p14:nvContentPartPr>
            <p14:xfrm>
              <a:off x="1318203" y="3787998"/>
              <a:ext cx="15840" cy="176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F654C4F-DDA7-1F8E-91D0-9555A51E212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00203" y="3770358"/>
                <a:ext cx="514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297BFEE-60E2-E236-EB83-A3A239BF1807}"/>
                  </a:ext>
                </a:extLst>
              </p14:cNvPr>
              <p14:cNvContentPartPr/>
              <p14:nvPr/>
            </p14:nvContentPartPr>
            <p14:xfrm>
              <a:off x="1810683" y="3865758"/>
              <a:ext cx="3812400" cy="1022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297BFEE-60E2-E236-EB83-A3A239BF180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92683" y="3848118"/>
                <a:ext cx="38480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5589C04-11D6-AA45-7034-113A8777FE4E}"/>
                  </a:ext>
                </a:extLst>
              </p14:cNvPr>
              <p14:cNvContentPartPr/>
              <p14:nvPr/>
            </p14:nvContentPartPr>
            <p14:xfrm>
              <a:off x="974403" y="4205598"/>
              <a:ext cx="137520" cy="1911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5589C04-11D6-AA45-7034-113A8777FE4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6763" y="4187958"/>
                <a:ext cx="1731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07DAC47-8008-CF53-4CA7-373B92DA773F}"/>
                  </a:ext>
                </a:extLst>
              </p14:cNvPr>
              <p14:cNvContentPartPr/>
              <p14:nvPr/>
            </p14:nvContentPartPr>
            <p14:xfrm>
              <a:off x="1289043" y="4311438"/>
              <a:ext cx="124200" cy="2347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07DAC47-8008-CF53-4CA7-373B92DA773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71403" y="4293798"/>
                <a:ext cx="1598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0858BF0-5AA5-7950-3CB8-F9AD56998620}"/>
                  </a:ext>
                </a:extLst>
              </p14:cNvPr>
              <p14:cNvContentPartPr/>
              <p14:nvPr/>
            </p14:nvContentPartPr>
            <p14:xfrm>
              <a:off x="3333483" y="1347198"/>
              <a:ext cx="162360" cy="3025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0858BF0-5AA5-7950-3CB8-F9AD5699862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15843" y="1329558"/>
                <a:ext cx="198000" cy="30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E25FB3A-67E5-671E-B9ED-6CBB0608487D}"/>
                  </a:ext>
                </a:extLst>
              </p14:cNvPr>
              <p14:cNvContentPartPr/>
              <p14:nvPr/>
            </p14:nvContentPartPr>
            <p14:xfrm>
              <a:off x="2817603" y="937878"/>
              <a:ext cx="4680" cy="354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E25FB3A-67E5-671E-B9ED-6CBB0608487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99963" y="919878"/>
                <a:ext cx="4032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55E2C0F-3666-A639-FF46-C3D09A813EA6}"/>
                  </a:ext>
                </a:extLst>
              </p14:cNvPr>
              <p14:cNvContentPartPr/>
              <p14:nvPr/>
            </p14:nvContentPartPr>
            <p14:xfrm>
              <a:off x="2823003" y="928158"/>
              <a:ext cx="134280" cy="216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55E2C0F-3666-A639-FF46-C3D09A813EA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05363" y="910518"/>
                <a:ext cx="1699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294200B-32D9-D8AB-FB01-D8C56A806D27}"/>
                  </a:ext>
                </a:extLst>
              </p14:cNvPr>
              <p14:cNvContentPartPr/>
              <p14:nvPr/>
            </p14:nvContentPartPr>
            <p14:xfrm>
              <a:off x="4025101" y="1392665"/>
              <a:ext cx="240840" cy="29854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294200B-32D9-D8AB-FB01-D8C56A806D2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07461" y="1374665"/>
                <a:ext cx="276480" cy="30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F371838-DAAB-8892-1BE3-27D3850D5338}"/>
                  </a:ext>
                </a:extLst>
              </p14:cNvPr>
              <p14:cNvContentPartPr/>
              <p14:nvPr/>
            </p14:nvContentPartPr>
            <p14:xfrm>
              <a:off x="3557043" y="952998"/>
              <a:ext cx="240840" cy="1641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F371838-DAAB-8892-1BE3-27D3850D533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539403" y="935358"/>
                <a:ext cx="2764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802E4A0-6189-C9A8-43E8-CA65998399E2}"/>
                  </a:ext>
                </a:extLst>
              </p14:cNvPr>
              <p14:cNvContentPartPr/>
              <p14:nvPr/>
            </p14:nvContentPartPr>
            <p14:xfrm>
              <a:off x="4244643" y="967758"/>
              <a:ext cx="162720" cy="180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802E4A0-6189-C9A8-43E8-CA65998399E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27003" y="949758"/>
                <a:ext cx="1983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2AE1DEE-452D-9E24-E6D1-6BE15AAF67F8}"/>
                  </a:ext>
                </a:extLst>
              </p14:cNvPr>
              <p14:cNvContentPartPr/>
              <p14:nvPr/>
            </p14:nvContentPartPr>
            <p14:xfrm>
              <a:off x="4534443" y="1058838"/>
              <a:ext cx="14760" cy="1429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2AE1DEE-452D-9E24-E6D1-6BE15AAF67F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16443" y="1040838"/>
                <a:ext cx="5040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6ABFBFBF-C41E-3972-57BB-9A1613596049}"/>
              </a:ext>
            </a:extLst>
          </p:cNvPr>
          <p:cNvGrpSpPr/>
          <p:nvPr/>
        </p:nvGrpSpPr>
        <p:grpSpPr>
          <a:xfrm>
            <a:off x="4996323" y="930318"/>
            <a:ext cx="698760" cy="364320"/>
            <a:chOff x="4996323" y="930318"/>
            <a:chExt cx="698760" cy="36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BC991F8-A910-E149-05E3-2A6AADDC37A0}"/>
                    </a:ext>
                  </a:extLst>
                </p14:cNvPr>
                <p14:cNvContentPartPr/>
                <p14:nvPr/>
              </p14:nvContentPartPr>
              <p14:xfrm>
                <a:off x="4996323" y="930318"/>
                <a:ext cx="309240" cy="296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BC991F8-A910-E149-05E3-2A6AADDC37A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78683" y="912318"/>
                  <a:ext cx="3448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0BBB691-DE99-31EC-8A80-A7511FBB0BD8}"/>
                    </a:ext>
                  </a:extLst>
                </p14:cNvPr>
                <p14:cNvContentPartPr/>
                <p14:nvPr/>
              </p14:nvContentPartPr>
              <p14:xfrm>
                <a:off x="5408883" y="1144158"/>
                <a:ext cx="286200" cy="150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0BBB691-DE99-31EC-8A80-A7511FBB0BD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91243" y="1126158"/>
                  <a:ext cx="321840" cy="18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2172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DED9-7202-2F2E-D232-48035534E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Two-Dimensional Array :</a:t>
            </a: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Two dimensional array is an array containing references of one dimensional arrays.</a:t>
            </a:r>
            <a:endParaRPr lang="en-IN"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400" b="1" dirty="0">
                <a:solidFill>
                  <a:srgbClr val="000080"/>
                </a:solidFill>
                <a:effectLst/>
              </a:rPr>
              <a:t>int</a:t>
            </a:r>
            <a:r>
              <a:rPr lang="en-IN" sz="2400" dirty="0"/>
              <a:t>[][] a = </a:t>
            </a:r>
            <a:r>
              <a:rPr lang="en-IN" sz="2400" b="1" dirty="0">
                <a:solidFill>
                  <a:srgbClr val="000080"/>
                </a:solidFill>
                <a:effectLst/>
              </a:rPr>
              <a:t>new int</a:t>
            </a:r>
            <a:r>
              <a:rPr lang="en-IN" sz="2400" dirty="0"/>
              <a:t>[</a:t>
            </a:r>
            <a:r>
              <a:rPr lang="en-IN" sz="2400" dirty="0">
                <a:solidFill>
                  <a:srgbClr val="0000FF"/>
                </a:solidFill>
                <a:effectLst/>
              </a:rPr>
              <a:t>3</a:t>
            </a:r>
            <a:r>
              <a:rPr lang="en-IN" sz="2400" dirty="0"/>
              <a:t>][</a:t>
            </a:r>
            <a:r>
              <a:rPr lang="en-IN" sz="2400" dirty="0">
                <a:solidFill>
                  <a:srgbClr val="0000FF"/>
                </a:solidFill>
                <a:effectLst/>
              </a:rPr>
              <a:t>3</a:t>
            </a:r>
            <a:r>
              <a:rPr lang="en-IN" sz="2400" dirty="0"/>
              <a:t>];</a:t>
            </a:r>
            <a:br>
              <a:rPr lang="en-IN" sz="2400" dirty="0"/>
            </a:br>
            <a:r>
              <a:rPr lang="en-IN" sz="2400" b="1" dirty="0">
                <a:solidFill>
                  <a:srgbClr val="000080"/>
                </a:solidFill>
                <a:effectLst/>
              </a:rPr>
              <a:t>int</a:t>
            </a:r>
            <a:r>
              <a:rPr lang="en-IN" sz="2400" dirty="0"/>
              <a:t>[][] b = </a:t>
            </a:r>
            <a:r>
              <a:rPr lang="en-IN" sz="2400" b="1" dirty="0">
                <a:solidFill>
                  <a:srgbClr val="000080"/>
                </a:solidFill>
                <a:effectLst/>
              </a:rPr>
              <a:t>new int</a:t>
            </a:r>
            <a:r>
              <a:rPr lang="en-IN" sz="2400" dirty="0"/>
              <a:t>[</a:t>
            </a:r>
            <a:r>
              <a:rPr lang="en-IN" sz="2400" dirty="0">
                <a:solidFill>
                  <a:srgbClr val="0000FF"/>
                </a:solidFill>
                <a:effectLst/>
              </a:rPr>
              <a:t>4</a:t>
            </a:r>
            <a:r>
              <a:rPr lang="en-IN" sz="2400" dirty="0"/>
              <a:t>][];</a:t>
            </a:r>
          </a:p>
          <a:p>
            <a:pPr marL="0" indent="0" algn="l">
              <a:buNone/>
            </a:pPr>
            <a:endParaRPr lang="en-IN" sz="24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24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AC5E7-31ED-78BC-3ACF-B8B92BED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84" y="2075935"/>
            <a:ext cx="6297445" cy="443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61C089-0F59-36E4-8014-6768CBCA9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248" y="-4046"/>
            <a:ext cx="9144000" cy="68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4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83AB3F-CD81-B719-4550-17AF6ED77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173" y="43150"/>
            <a:ext cx="8760940" cy="661289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4FB8685-7EF1-4B7B-301C-C0F7B99E20C2}"/>
              </a:ext>
            </a:extLst>
          </p:cNvPr>
          <p:cNvGrpSpPr/>
          <p:nvPr/>
        </p:nvGrpSpPr>
        <p:grpSpPr>
          <a:xfrm>
            <a:off x="7230483" y="3475518"/>
            <a:ext cx="2398680" cy="39600"/>
            <a:chOff x="7230483" y="3475518"/>
            <a:chExt cx="2398680" cy="3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D16FF14-5B29-57BE-AFE1-6573AC25B5D6}"/>
                    </a:ext>
                  </a:extLst>
                </p14:cNvPr>
                <p14:cNvContentPartPr/>
                <p14:nvPr/>
              </p14:nvContentPartPr>
              <p14:xfrm>
                <a:off x="8605683" y="3502158"/>
                <a:ext cx="1023480" cy="9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D16FF14-5B29-57BE-AFE1-6573AC25B5D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87683" y="3484518"/>
                  <a:ext cx="1059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DC4848F-9AFA-0165-A2F1-8A7022EDE25C}"/>
                    </a:ext>
                  </a:extLst>
                </p14:cNvPr>
                <p14:cNvContentPartPr/>
                <p14:nvPr/>
              </p14:nvContentPartPr>
              <p14:xfrm>
                <a:off x="7230483" y="3475518"/>
                <a:ext cx="1392840" cy="39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DC4848F-9AFA-0165-A2F1-8A7022EDE2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12483" y="3457518"/>
                  <a:ext cx="1428480" cy="7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8624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49E57B-134E-DC6D-8CB3-56FEDF4D4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554" y="303426"/>
            <a:ext cx="8243867" cy="605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4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8B4DB-270F-CF57-BB1F-8A80545A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29" y="296562"/>
            <a:ext cx="11553567" cy="6252519"/>
          </a:xfrm>
        </p:spPr>
        <p:txBody>
          <a:bodyPr/>
          <a:lstStyle/>
          <a:p>
            <a:pPr marL="0" indent="0" algn="l">
              <a:buNone/>
            </a:pPr>
            <a:r>
              <a:rPr lang="en-IN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Are the Arrays(2D) stored in the memory</a:t>
            </a:r>
          </a:p>
          <a:p>
            <a:pPr marL="0" indent="0" algn="l">
              <a:buNone/>
            </a:pPr>
            <a:r>
              <a:rPr lang="en-IN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b="1" dirty="0">
                <a:solidFill>
                  <a:srgbClr val="000080"/>
                </a:solidFill>
                <a:effectLst/>
              </a:rPr>
              <a:t>int</a:t>
            </a:r>
            <a:r>
              <a:rPr lang="en-IN" sz="2400" dirty="0"/>
              <a:t>[] a = {</a:t>
            </a:r>
            <a:r>
              <a:rPr lang="en-IN" sz="2400" dirty="0">
                <a:solidFill>
                  <a:srgbClr val="0000FF"/>
                </a:solidFill>
                <a:effectLst/>
              </a:rPr>
              <a:t>1</a:t>
            </a:r>
            <a:r>
              <a:rPr lang="en-IN" sz="2400" dirty="0"/>
              <a:t>, </a:t>
            </a:r>
            <a:r>
              <a:rPr lang="en-IN" sz="2400" dirty="0">
                <a:solidFill>
                  <a:srgbClr val="0000FF"/>
                </a:solidFill>
                <a:effectLst/>
              </a:rPr>
              <a:t>2</a:t>
            </a:r>
            <a:r>
              <a:rPr lang="en-IN" sz="2400" dirty="0"/>
              <a:t>, </a:t>
            </a:r>
            <a:r>
              <a:rPr lang="en-IN" sz="2400" dirty="0">
                <a:solidFill>
                  <a:srgbClr val="0000FF"/>
                </a:solidFill>
                <a:effectLst/>
              </a:rPr>
              <a:t>3</a:t>
            </a:r>
            <a:r>
              <a:rPr lang="en-IN" sz="2400" dirty="0"/>
              <a:t>};	</a:t>
            </a:r>
            <a:r>
              <a:rPr lang="en-IN" sz="2400" b="1" dirty="0">
                <a:solidFill>
                  <a:srgbClr val="000080"/>
                </a:solidFill>
                <a:effectLst/>
              </a:rPr>
              <a:t>int</a:t>
            </a:r>
            <a:r>
              <a:rPr lang="en-IN" sz="2400" dirty="0"/>
              <a:t>[] b = {</a:t>
            </a:r>
            <a:r>
              <a:rPr lang="en-IN" sz="2400" dirty="0">
                <a:solidFill>
                  <a:srgbClr val="0000FF"/>
                </a:solidFill>
                <a:effectLst/>
              </a:rPr>
              <a:t>4</a:t>
            </a:r>
            <a:r>
              <a:rPr lang="en-IN" sz="2400" dirty="0"/>
              <a:t>, </a:t>
            </a:r>
            <a:r>
              <a:rPr lang="en-IN" sz="2400" dirty="0">
                <a:solidFill>
                  <a:srgbClr val="0000FF"/>
                </a:solidFill>
                <a:effectLst/>
              </a:rPr>
              <a:t>5</a:t>
            </a:r>
            <a:r>
              <a:rPr lang="en-IN" sz="2400" dirty="0"/>
              <a:t>, </a:t>
            </a:r>
            <a:r>
              <a:rPr lang="en-IN" sz="2400" dirty="0">
                <a:solidFill>
                  <a:srgbClr val="0000FF"/>
                </a:solidFill>
                <a:effectLst/>
              </a:rPr>
              <a:t>6</a:t>
            </a:r>
            <a:r>
              <a:rPr lang="en-IN" sz="2400" dirty="0"/>
              <a:t>};	</a:t>
            </a:r>
            <a:r>
              <a:rPr lang="en-IN" sz="2400" b="1" dirty="0">
                <a:solidFill>
                  <a:srgbClr val="000080"/>
                </a:solidFill>
                <a:effectLst/>
              </a:rPr>
              <a:t>int</a:t>
            </a:r>
            <a:r>
              <a:rPr lang="en-IN" sz="2400" dirty="0"/>
              <a:t>[] c = {</a:t>
            </a:r>
            <a:r>
              <a:rPr lang="en-IN" sz="2400" dirty="0">
                <a:solidFill>
                  <a:srgbClr val="0000FF"/>
                </a:solidFill>
                <a:effectLst/>
              </a:rPr>
              <a:t>7</a:t>
            </a:r>
            <a:r>
              <a:rPr lang="en-IN" sz="2400" dirty="0"/>
              <a:t>};</a:t>
            </a:r>
            <a:br>
              <a:rPr lang="en-IN" sz="2400" dirty="0"/>
            </a:br>
            <a:r>
              <a:rPr lang="en-IN" sz="2400" dirty="0"/>
              <a:t>	</a:t>
            </a:r>
            <a:r>
              <a:rPr lang="en-IN" sz="2400" b="1" dirty="0">
                <a:solidFill>
                  <a:srgbClr val="000080"/>
                </a:solidFill>
                <a:effectLst/>
              </a:rPr>
              <a:t>int</a:t>
            </a:r>
            <a:r>
              <a:rPr lang="en-IN" sz="2400" dirty="0"/>
              <a:t>[][] twoDimensionalArray =  {a, b, c};</a:t>
            </a:r>
            <a:endParaRPr lang="en-IN" sz="2400" b="1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1800" dirty="0"/>
              <a:t>twoDimensionalArray</a:t>
            </a:r>
            <a:r>
              <a:rPr lang="en-US" sz="1800" dirty="0"/>
              <a:t>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C5034E-F0DC-A735-FFD8-44A5CC99351C}"/>
                  </a:ext>
                </a:extLst>
              </p14:cNvPr>
              <p14:cNvContentPartPr/>
              <p14:nvPr/>
            </p14:nvContentPartPr>
            <p14:xfrm>
              <a:off x="2653803" y="2487678"/>
              <a:ext cx="1348560" cy="452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C5034E-F0DC-A735-FFD8-44A5CC9935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6163" y="2469678"/>
                <a:ext cx="138420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8EF607F-2919-4EEC-B0E3-27E346E24B45}"/>
                  </a:ext>
                </a:extLst>
              </p14:cNvPr>
              <p14:cNvContentPartPr/>
              <p14:nvPr/>
            </p14:nvContentPartPr>
            <p14:xfrm>
              <a:off x="4122963" y="2214078"/>
              <a:ext cx="5465520" cy="1292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EF607F-2919-4EEC-B0E3-27E346E24B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5323" y="2196078"/>
                <a:ext cx="5501160" cy="13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088C40-BFF6-E767-8889-074B54318B35}"/>
                  </a:ext>
                </a:extLst>
              </p14:cNvPr>
              <p14:cNvContentPartPr/>
              <p14:nvPr/>
            </p14:nvContentPartPr>
            <p14:xfrm>
              <a:off x="4117923" y="2246478"/>
              <a:ext cx="5498280" cy="849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088C40-BFF6-E767-8889-074B54318B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00283" y="2228478"/>
                <a:ext cx="5533920" cy="88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DB74A-4469-71EE-E8C3-992E4F3392EC}"/>
              </a:ext>
            </a:extLst>
          </p:cNvPr>
          <p:cNvGrpSpPr/>
          <p:nvPr/>
        </p:nvGrpSpPr>
        <p:grpSpPr>
          <a:xfrm>
            <a:off x="4624083" y="2249358"/>
            <a:ext cx="2756880" cy="1253160"/>
            <a:chOff x="4624083" y="2249358"/>
            <a:chExt cx="2756880" cy="12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F0F867A-B288-99F5-C257-FECEC4CBAD0A}"/>
                    </a:ext>
                  </a:extLst>
                </p14:cNvPr>
                <p14:cNvContentPartPr/>
                <p14:nvPr/>
              </p14:nvContentPartPr>
              <p14:xfrm>
                <a:off x="5638563" y="2249358"/>
                <a:ext cx="162720" cy="1253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F0F867A-B288-99F5-C257-FECEC4CBAD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20923" y="2231358"/>
                  <a:ext cx="198360" cy="12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DD7187-1EE4-C3CD-2AF9-0F26BBC80AC3}"/>
                    </a:ext>
                  </a:extLst>
                </p14:cNvPr>
                <p14:cNvContentPartPr/>
                <p14:nvPr/>
              </p14:nvContentPartPr>
              <p14:xfrm>
                <a:off x="7236603" y="2322078"/>
                <a:ext cx="144360" cy="1178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DD7187-1EE4-C3CD-2AF9-0F26BBC80A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18963" y="2304438"/>
                  <a:ext cx="180000" cy="12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2111E4C-6A05-7BA7-D35B-B9F2D5D07CD9}"/>
                    </a:ext>
                  </a:extLst>
                </p14:cNvPr>
                <p14:cNvContentPartPr/>
                <p14:nvPr/>
              </p14:nvContentPartPr>
              <p14:xfrm>
                <a:off x="4624083" y="2628798"/>
                <a:ext cx="432720" cy="147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2111E4C-6A05-7BA7-D35B-B9F2D5D07C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06083" y="2611158"/>
                  <a:ext cx="468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BF3161E-4818-1865-FAE3-2D8011047DA4}"/>
                    </a:ext>
                  </a:extLst>
                </p14:cNvPr>
                <p14:cNvContentPartPr/>
                <p14:nvPr/>
              </p14:nvContentPartPr>
              <p14:xfrm>
                <a:off x="5978763" y="2559318"/>
                <a:ext cx="266400" cy="451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BF3161E-4818-1865-FAE3-2D8011047D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61123" y="2541318"/>
                  <a:ext cx="302040" cy="48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3AE6F47-5864-FD74-0B25-FED35FE6DB15}"/>
                  </a:ext>
                </a:extLst>
              </p14:cNvPr>
              <p14:cNvContentPartPr/>
              <p14:nvPr/>
            </p14:nvContentPartPr>
            <p14:xfrm>
              <a:off x="7706763" y="2691438"/>
              <a:ext cx="365040" cy="307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3AE6F47-5864-FD74-0B25-FED35FE6DB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88763" y="2673798"/>
                <a:ext cx="4006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03963A5-EEAA-606B-50BA-F2D016F7A1D0}"/>
                  </a:ext>
                </a:extLst>
              </p14:cNvPr>
              <p14:cNvContentPartPr/>
              <p14:nvPr/>
            </p14:nvContentPartPr>
            <p14:xfrm>
              <a:off x="4708323" y="348307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03963A5-EEAA-606B-50BA-F2D016F7A1D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90683" y="34650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A659C9D-AB25-0600-98C9-E637D2965A0F}"/>
                  </a:ext>
                </a:extLst>
              </p14:cNvPr>
              <p14:cNvContentPartPr/>
              <p14:nvPr/>
            </p14:nvContentPartPr>
            <p14:xfrm>
              <a:off x="4556403" y="3290118"/>
              <a:ext cx="307440" cy="1146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A659C9D-AB25-0600-98C9-E637D2965A0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38403" y="3272478"/>
                <a:ext cx="343080" cy="118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952B5D5B-14C9-97A7-2953-35CF88A70415}"/>
              </a:ext>
            </a:extLst>
          </p:cNvPr>
          <p:cNvGrpSpPr/>
          <p:nvPr/>
        </p:nvGrpSpPr>
        <p:grpSpPr>
          <a:xfrm>
            <a:off x="2132883" y="4519518"/>
            <a:ext cx="3065400" cy="1222920"/>
            <a:chOff x="2132883" y="4519518"/>
            <a:chExt cx="3065400" cy="12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3B0C99-2322-A66C-0990-3BCA23984813}"/>
                    </a:ext>
                  </a:extLst>
                </p14:cNvPr>
                <p14:cNvContentPartPr/>
                <p14:nvPr/>
              </p14:nvContentPartPr>
              <p14:xfrm>
                <a:off x="2132883" y="4519518"/>
                <a:ext cx="3065400" cy="122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3B0C99-2322-A66C-0990-3BCA239848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14883" y="4501518"/>
                  <a:ext cx="3101040" cy="12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5D964B-A406-3E9C-354B-2A777F5B42D5}"/>
                    </a:ext>
                  </a:extLst>
                </p14:cNvPr>
                <p14:cNvContentPartPr/>
                <p14:nvPr/>
              </p14:nvContentPartPr>
              <p14:xfrm>
                <a:off x="3243483" y="4637958"/>
                <a:ext cx="30960" cy="1012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5D964B-A406-3E9C-354B-2A777F5B42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25843" y="4619958"/>
                  <a:ext cx="66600" cy="10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EDCA54-8E20-C8B1-1CA8-3D45B22511E3}"/>
                    </a:ext>
                  </a:extLst>
                </p14:cNvPr>
                <p14:cNvContentPartPr/>
                <p14:nvPr/>
              </p14:nvContentPartPr>
              <p14:xfrm>
                <a:off x="4166523" y="4649838"/>
                <a:ext cx="7560" cy="1002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EDCA54-8E20-C8B1-1CA8-3D45B22511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48523" y="4631838"/>
                  <a:ext cx="43200" cy="10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DC037-2F07-2788-D2BD-2DCDBE9E2B25}"/>
                    </a:ext>
                  </a:extLst>
                </p14:cNvPr>
                <p14:cNvContentPartPr/>
                <p14:nvPr/>
              </p14:nvContentPartPr>
              <p14:xfrm>
                <a:off x="2634003" y="5004438"/>
                <a:ext cx="6480" cy="274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DC037-2F07-2788-D2BD-2DCDBE9E2B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16363" y="4986438"/>
                  <a:ext cx="42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86F3E41-0F73-49CD-E93B-34697A0A8F90}"/>
                    </a:ext>
                  </a:extLst>
                </p14:cNvPr>
                <p14:cNvContentPartPr/>
                <p14:nvPr/>
              </p14:nvContentPartPr>
              <p14:xfrm>
                <a:off x="3521763" y="5039358"/>
                <a:ext cx="444240" cy="245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86F3E41-0F73-49CD-E93B-34697A0A8F9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03763" y="5021358"/>
                  <a:ext cx="4798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FA83B8D-0E49-7B18-1BE3-72B2131CE6E1}"/>
                    </a:ext>
                  </a:extLst>
                </p14:cNvPr>
                <p14:cNvContentPartPr/>
                <p14:nvPr/>
              </p14:nvContentPartPr>
              <p14:xfrm>
                <a:off x="4384683" y="5022078"/>
                <a:ext cx="371880" cy="382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FA83B8D-0E49-7B18-1BE3-72B2131CE6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66683" y="5004438"/>
                  <a:ext cx="407520" cy="41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05BB21C-3406-C665-9B39-A65430AA5125}"/>
                  </a:ext>
                </a:extLst>
              </p14:cNvPr>
              <p14:cNvContentPartPr/>
              <p14:nvPr/>
            </p14:nvContentPartPr>
            <p14:xfrm>
              <a:off x="6157323" y="3189678"/>
              <a:ext cx="455040" cy="1207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05BB21C-3406-C665-9B39-A65430AA512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39683" y="3171678"/>
                <a:ext cx="490680" cy="12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07CF2A6-5CFC-015D-030E-C29DB05C1F86}"/>
                  </a:ext>
                </a:extLst>
              </p14:cNvPr>
              <p14:cNvContentPartPr/>
              <p14:nvPr/>
            </p14:nvContentPartPr>
            <p14:xfrm>
              <a:off x="7638723" y="4815438"/>
              <a:ext cx="12960" cy="789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07CF2A6-5CFC-015D-030E-C29DB05C1F8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20723" y="4797438"/>
                <a:ext cx="48600" cy="82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E1813FA2-DA46-8142-845E-5CB36A2A1AED}"/>
              </a:ext>
            </a:extLst>
          </p:cNvPr>
          <p:cNvGrpSpPr/>
          <p:nvPr/>
        </p:nvGrpSpPr>
        <p:grpSpPr>
          <a:xfrm>
            <a:off x="5312403" y="4780518"/>
            <a:ext cx="3416400" cy="854640"/>
            <a:chOff x="5312403" y="4780518"/>
            <a:chExt cx="3416400" cy="85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2A56A92-B886-29E5-9FC3-24BE56A05F5A}"/>
                    </a:ext>
                  </a:extLst>
                </p14:cNvPr>
                <p14:cNvContentPartPr/>
                <p14:nvPr/>
              </p14:nvContentPartPr>
              <p14:xfrm>
                <a:off x="5312403" y="4792758"/>
                <a:ext cx="3416400" cy="842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2A56A92-B886-29E5-9FC3-24BE56A05F5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94403" y="4774758"/>
                  <a:ext cx="3452040" cy="87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943F2F2-B532-637E-5BE2-FC5193746B5D}"/>
                    </a:ext>
                  </a:extLst>
                </p14:cNvPr>
                <p14:cNvContentPartPr/>
                <p14:nvPr/>
              </p14:nvContentPartPr>
              <p14:xfrm>
                <a:off x="6095763" y="4780518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943F2F2-B532-637E-5BE2-FC5193746B5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77763" y="476251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C7F1CDE-B798-E0C2-F61B-514B4364D5F5}"/>
                    </a:ext>
                  </a:extLst>
                </p14:cNvPr>
                <p14:cNvContentPartPr/>
                <p14:nvPr/>
              </p14:nvContentPartPr>
              <p14:xfrm>
                <a:off x="6273603" y="4796358"/>
                <a:ext cx="57240" cy="754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C7F1CDE-B798-E0C2-F61B-514B4364D5F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55963" y="4778718"/>
                  <a:ext cx="9288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46A8ABE-5A9F-5495-0CB2-09FFD670D6A4}"/>
                    </a:ext>
                  </a:extLst>
                </p14:cNvPr>
                <p14:cNvContentPartPr/>
                <p14:nvPr/>
              </p14:nvContentPartPr>
              <p14:xfrm>
                <a:off x="5854563" y="4989678"/>
                <a:ext cx="264600" cy="218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46A8ABE-5A9F-5495-0CB2-09FFD670D6A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36923" y="4972038"/>
                  <a:ext cx="3002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5C77DE-A525-0445-8A52-6CF26A1F5C4F}"/>
                    </a:ext>
                  </a:extLst>
                </p14:cNvPr>
                <p14:cNvContentPartPr/>
                <p14:nvPr/>
              </p14:nvContentPartPr>
              <p14:xfrm>
                <a:off x="6050043" y="5141238"/>
                <a:ext cx="360" cy="198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5C77DE-A525-0445-8A52-6CF26A1F5C4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32043" y="5123598"/>
                  <a:ext cx="36000" cy="23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3A77CD5-6F47-AADC-3599-540DCDC8C0E8}"/>
                  </a:ext>
                </a:extLst>
              </p14:cNvPr>
              <p14:cNvContentPartPr/>
              <p14:nvPr/>
            </p14:nvContentPartPr>
            <p14:xfrm>
              <a:off x="6873723" y="4975278"/>
              <a:ext cx="277200" cy="301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3A77CD5-6F47-AADC-3599-540DCDC8C0E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56083" y="4957278"/>
                <a:ext cx="3128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D0161A7-0C2E-1748-C766-06324566B202}"/>
                  </a:ext>
                </a:extLst>
              </p14:cNvPr>
              <p14:cNvContentPartPr/>
              <p14:nvPr/>
            </p14:nvContentPartPr>
            <p14:xfrm>
              <a:off x="8155323" y="5058078"/>
              <a:ext cx="214200" cy="4590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D0161A7-0C2E-1748-C766-06324566B20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37683" y="5040078"/>
                <a:ext cx="24984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0DD78D-CB1E-1931-F4F6-2C74E0ECE6ED}"/>
                  </a:ext>
                </a:extLst>
              </p14:cNvPr>
              <p14:cNvContentPartPr/>
              <p14:nvPr/>
            </p14:nvContentPartPr>
            <p14:xfrm>
              <a:off x="8738163" y="3085998"/>
              <a:ext cx="1491840" cy="923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0DD78D-CB1E-1931-F4F6-2C74E0ECE6E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20163" y="3067998"/>
                <a:ext cx="1527480" cy="9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A66DCE99-03E2-836B-43BA-121517759219}"/>
              </a:ext>
            </a:extLst>
          </p:cNvPr>
          <p:cNvGrpSpPr/>
          <p:nvPr/>
        </p:nvGrpSpPr>
        <p:grpSpPr>
          <a:xfrm>
            <a:off x="9235683" y="4507638"/>
            <a:ext cx="1962000" cy="1026000"/>
            <a:chOff x="9235683" y="4507638"/>
            <a:chExt cx="1962000" cy="10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A3ADC29-FB15-2852-B272-D2052966AFA2}"/>
                    </a:ext>
                  </a:extLst>
                </p14:cNvPr>
                <p14:cNvContentPartPr/>
                <p14:nvPr/>
              </p14:nvContentPartPr>
              <p14:xfrm>
                <a:off x="9235683" y="4507638"/>
                <a:ext cx="1962000" cy="1026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A3ADC29-FB15-2852-B272-D2052966AFA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18043" y="4489638"/>
                  <a:ext cx="1997640" cy="10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7587F99-52CF-FF88-69F0-D51BBCC51C5E}"/>
                    </a:ext>
                  </a:extLst>
                </p14:cNvPr>
                <p14:cNvContentPartPr/>
                <p14:nvPr/>
              </p14:nvContentPartPr>
              <p14:xfrm>
                <a:off x="9798723" y="4821558"/>
                <a:ext cx="256680" cy="664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7587F99-52CF-FF88-69F0-D51BBCC51C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81083" y="4803918"/>
                  <a:ext cx="29232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32EE05-50BE-19A0-D172-621C564BC3D4}"/>
                    </a:ext>
                  </a:extLst>
                </p14:cNvPr>
                <p14:cNvContentPartPr/>
                <p14:nvPr/>
              </p14:nvContentPartPr>
              <p14:xfrm>
                <a:off x="9788283" y="5145198"/>
                <a:ext cx="42300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32EE05-50BE-19A0-D172-621C564BC3D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70643" y="5127558"/>
                  <a:ext cx="4586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9F913FA-2220-897C-57DC-CF61D8B8E3D3}"/>
                  </a:ext>
                </a:extLst>
              </p14:cNvPr>
              <p14:cNvContentPartPr/>
              <p14:nvPr/>
            </p14:nvContentPartPr>
            <p14:xfrm>
              <a:off x="6625683" y="5402958"/>
              <a:ext cx="353880" cy="7725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9F913FA-2220-897C-57DC-CF61D8B8E3D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608043" y="5385318"/>
                <a:ext cx="389520" cy="80820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85ED7CE9-3434-1544-1E23-5C9A29CDB07F}"/>
              </a:ext>
            </a:extLst>
          </p:cNvPr>
          <p:cNvSpPr txBox="1"/>
          <p:nvPr/>
        </p:nvSpPr>
        <p:spPr>
          <a:xfrm>
            <a:off x="7380962" y="5943600"/>
            <a:ext cx="32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twoDimentionalArray[1 ][1 ]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8C4416F-7107-B495-5677-6F807E1B6AAC}"/>
                  </a:ext>
                </a:extLst>
              </p14:cNvPr>
              <p14:cNvContentPartPr/>
              <p14:nvPr/>
            </p14:nvContentPartPr>
            <p14:xfrm>
              <a:off x="2479923" y="5520678"/>
              <a:ext cx="557280" cy="7110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8C4416F-7107-B495-5677-6F807E1B6AA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62283" y="5503038"/>
                <a:ext cx="592920" cy="74664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88F254E0-7EAF-D2B7-096E-47BF66284114}"/>
              </a:ext>
            </a:extLst>
          </p:cNvPr>
          <p:cNvSpPr txBox="1"/>
          <p:nvPr/>
        </p:nvSpPr>
        <p:spPr>
          <a:xfrm>
            <a:off x="3243483" y="5943600"/>
            <a:ext cx="29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twoDimentionalArray[0 ][0 ]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9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787A91-3736-E3BC-F2D6-E59BDADEC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538" y="99369"/>
            <a:ext cx="6732554" cy="672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45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{DE1D9717-AC5B-044C-98D4-52AD63AFBD08}tf10001120</Template>
  <TotalTime>1124</TotalTime>
  <Words>385</Words>
  <Application>Microsoft Macintosh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</vt:lpstr>
      <vt:lpstr>Calibri</vt:lpstr>
      <vt:lpstr>Gill Sans MT</vt:lpstr>
      <vt:lpstr>Parcel</vt:lpstr>
      <vt:lpstr>Multidimensional Arrays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263</cp:revision>
  <dcterms:created xsi:type="dcterms:W3CDTF">2022-09-30T05:28:25Z</dcterms:created>
  <dcterms:modified xsi:type="dcterms:W3CDTF">2022-11-21T17:09:21Z</dcterms:modified>
</cp:coreProperties>
</file>