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sldIdLst>
    <p:sldId id="265" r:id="rId2"/>
    <p:sldId id="275" r:id="rId3"/>
    <p:sldId id="276" r:id="rId4"/>
    <p:sldId id="277" r:id="rId5"/>
    <p:sldId id="279" r:id="rId6"/>
    <p:sldId id="280" r:id="rId7"/>
    <p:sldId id="281" r:id="rId8"/>
    <p:sldId id="278" r:id="rId9"/>
    <p:sldId id="282" r:id="rId10"/>
    <p:sldId id="28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58:17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24575,'14'0'0,"6"0"0,7 0 0,1 0 0,0 0 0,-8 0 0,-2 0 0,-2 0 0,-1 0 0,-3 0 0,-4 0 0,-2 0 0,-2 0 0,1 0 0,0 0 0,0 0 0,0-9 0,0 7 0,-1-7 0,0 9 0,0-2 0,-1 2 0,-2-2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05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24575,'0'57'0,"0"24"0,0-22 0,0 6 0,0 15 0,0 6 0,0-21 0,0 2 0,0 1 0,0 5 0,0 2 0,0 0 0,0-3 0,0 0 0,0 0 0,0-1 0,0 0 0,0-2 0,0 31 0,0-1 0,0-5 0,0 1 0,1 1 0,1-1 0,1-6 0,1-1 0,0-5 0,2 0 0,0-5 0,1-1 0,0-4 0,0-1 0,0-4 0,1-1 0,-1-6 0,1-1 0,-1-10 0,0-1 0,5 34 0,-4-15 0,1-10 0,-1-4 0,2-5 0,0 0 0,-1 3 0,2 2 0,-1 0 0,1-2 0,-1-5 0,-3-6 0,0-3 0,0-3 0,-1-3 0,1 0 0,-2-5 0,-1-1 0,2 1 0,-2-1 0,2 4 0,1 1 0,0 3 0,0 0 0,0 0 0,1-3 0,0-1 0,0 1 0,-2 0 0,-1-2 0,0-3 0,0-5 0,-1-1 0,1 0 0,0 1 0,-1 0 0,0 0 0,-1-1 0,1-4 0,1-2 0,-3-4 0,0-4 0,-2 0 0,1-1 0,1 0 0,1-1 0,1 0 0,-1-1 0,-1-2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07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24575,'0'58'0,"0"35"0,0-20 0,0 8 0,0-12 0,0 4 0,0 3-1235,0 9 1,0 3 0,0 2 1234,0 5 0,-1 2 0,2 0 0,1-20 0,0 1 0,1-1 0,0 0-8,3 22 1,0-2-1,2 0 8,1-3 0,2 0 0,1-2 0,0-4 0,2-2 0,-1-2 0,-2-8 0,1-3 0,0 0 209,-1-3 1,0-1 0,1-1-210,4 24 0,0-2 0,0-6 0,0-2 0,-1-6 0,1-2 0,-3-7 0,1-1 911,-4-9 1,0-3-912,6 39 1002,-4-16-1002,-2-9 272,1-4-272,-1-6 0,1-8 0,-2-9 0,-1-2 0,-1-4 0,0 0 0,0 2 0,2-4 0,-2-2 0,-2-6 0,-1-4 0,0-2 0,-2-1 0,2 0 0,-2 1 0,1-1 0,1 0 0,-1 0 0,3-1 0,-3-7 0,0-3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12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1 24575,'-29'0'0,"-18"6"0,-7 7 0,-5 8 0,9 4 0,19 1 0,9 1 0,12-4 0,6 0 0,4-5 0,0 0 0,0 1 0,0-1 0,0 1 0,0-1 0,0 3 0,0 5 0,0 4 0,0-1 0,0-3 0,3-6 0,2-4 0,3-4 0,2-3 0,1-3 0,1-2 0,1-3 0,0 0 0,2-1 0,1 0 0,1 0 0,1 0 0,3 0 0,0 3 0,1 1 0,-2 2 0,-1 0 0,-1-2 0,0-2 0,1 1 0,-1-1 0,0 1 0,-2-1 0,0-2 0,0-1 0,-2-1 0,1-3 0,-3-3 0,-2-2 0,0-1 0,-1 1 0,-2-4 0,-1-3 0,-2-2 0,-1 0 0,1 2 0,-1 3 0,-1 0 0,0-1 0,-2-1 0,0 1 0,0-1 0,0 2 0,0-1 0,0 1 0,0 1 0,0-1 0,0 2 0,0 0 0,0 1 0,-1 3 0,-2-1 0,-1 3 0,-1-1 0,0 4 0,-1-2 0,1 0 0,-1-2 0,1 0 0,0 1 0,1 3 0,-2-1 0,-1 1 0,-2-3 0,-2-4 0,-1-1 0,2 1 0,2 1 0,-2 3 0,5 3 0,-2 1 0,3 2 0,-2 0 0,1 0 0,-2 0 0,-4 0-1696,-2 0 0,4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0:52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24575,'0'74'0,"0"-22"0,0 7 0,0 26 0,0 8 0,0-17 0,0 3 0,0 3 0,0 9 0,0 4 0,0-1-498,0 3 0,1 0 0,0-2 498,1-3 0,1-2 0,1-1 0,0-6 0,2-2 0,1-2 53,0-7 1,0-3 0,1-1-54,4 25 0,-1-4 0,-2-9 0,0-3 0,-1-8 0,-2-3 0,-1-8 0,0-4 0,4 37 1119,-3-21-1119,-1-20 214,0-12-214,-3-13 0,0-5 0,-2-5 0,0-2 0,0-1 0,0 0 0,2-2 0,0 1 0,0 3 0,2 1 0,-1 3 0,-1 3 0,3 2 0,-3 5 0,3 4 0,0 4 0,0 3 0,1 5 0,-1 2 0,2-2 0,0 0 0,-1-6 0,-1-5 0,-1-7 0,-1-5 0,-1-3 0,2 1 0,-1-1 0,1 3 0,2 0 0,-1 0 0,2 0 0,-3-3 0,0 0 0,0-2 0,-1-3 0,1-1 0,-1-3 0,0-7 0,-2-14 0,-1-25 0,0 16 0,0-9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0:55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24575,'0'32'0,"0"65"0,0-21 0,0 8 0,0-15 0,0 5 0,0 2 0,-1 7 0,1 3 0,1-1-332,0-4 1,1 0 0,0 0 331,2 0 0,1 0 0,0-1 0,2-4 0,0-1 0,1-2 66,0-5 0,1-1 0,-1-3-66,3 24 0,-1-4 0,-1-10 0,-2-3 0,-1-9 0,-1-2 0,-1-8 0,0-1 0,4 37 749,-1-12-749,0-9 47,1-5-47,-3-2 0,1 2 0,0 0 0,-1 0 0,3 5 0,-2 1 0,2 3 0,-2-2 0,-1-6 0,0-7 0,0-4 0,-1-5 0,1-4 0,2-2 0,-2-8 0,2-5 0,-2-5 0,0-2 0,-1 3 0,-1 3 0,1 2 0,-1 0 0,2-3 0,0 0 0,-1-2 0,0-3 0,-1 0 0,1 0 0,-2 2 0,2 3 0,1 1 0,0-1 0,1-2 0,-1-2 0,0 1 0,-1-3 0,-1-4 0,0-6 0,-1-5 0,1-1 0,0 2 0,0 0 0,-1-3 0,0-1 0,-2-2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13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24575,'0'25'0,"0"6"0,0 11 0,0 7 0,0 5 0,0 2 0,0-2 0,0-2 0,0-2 0,0-6 0,0 0 0,0-6 0,0-3 0,0-4 0,0-5 0,0-3 0,2-2 0,0-3 0,3 0 0,-1-2 0,0-4 0,1-1 0,-3-2 0,0 0 0,-1 0 0,1-2 0,0 0 0,2 3 0,0 0 0,-2-9 0,0 1 0,-2-8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16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3 125 24575,'0'-16'0,"0"0"0,-2 2 0,1 1 0,6 3 0,4 2 0,7 2 0,3 2 0,-1 0 0,0 2 0,-2-2 0,0 1 0,-2 0 0,0-1 0,2-1 0,-2 0 0,2 0 0,-3 3 0,1 2 0,2 0 0,0 0 0,2 0 0,0 0 0,3 0 0,0 2 0,3 2 0,2 5 0,-1 5 0,-2 2 0,-6 2 0,-8 3 0,-5 3 0,-4 3 0,0 5 0,0 1 0,0 1 0,-1 0 0,-2-1 0,-4-1 0,-4-2 0,-1-1 0,-3-2 0,0 0 0,-5 0 0,-4 0 0,-4-3 0,-2-2 0,-2 0 0,1-4 0,0-1 0,2-3 0,5-2 0,2-2 0,5-3 0,2-2 0,3 0 0,5-1 0,1-1 0,4-1 0,16-1 0,7-1 0,14 0 0,3 0 0,7 0 0,9 0 0,16 0 0,6 0 0,1 1 0,-7 2 0,-11 4 0,-12 3 0,-8-1 0,-5-1 0,-4-3 0,-2-2 0,-5-1 0,-2-2 0,-2 0 0,-1 0 0,-2 0 0,-6-4 0,-4 4 0,-6-4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19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24575,'52'0'0,"5"0"0,6 0 0,-3 0 0,-9 0 0,-6 0 0,-6 0 0,-4 1 0,-4 3 0,-10 3 0,-7 4 0,-8 2 0,-5-1 0,-1 0 0,0 0 0,0 3 0,0 1 0,0 2 0,-4 0 0,-5 0 0,-5 3 0,-7 1 0,-4 3 0,-5 4 0,-3 1 0,0 2 0,2-3 0,7-6 0,5-4 0,8-7 0,6-7 0,22-23 0,-1 2 0,19-13 0,-9 14 0,-1 6 0,-3 3 0,-2 4 0,-3-1 0,-2 3 0,-2 0 0,1 2 0,-1 4 0,-2 6 0,-5 2 0,-4 4 0,-2-8 0,2 2 0,0-8 0,1 4 0,-1 1 0,-2 3 0,0 1 0,0 1 0,0-1 0,0-1 0,0 0 0,0 0 0,0 0 0,0 0 0,0-1 0,0 0 0,0 0 0,0-1 0,0-2 0,0-2 0,-2-2 0,-4 1 0,-6 1 0,-4 2 0,-5 1 0,-1 0 0,-2 0 0,1 1 0,-1-1 0,0 1 0,2 1 0,2-2 0,1 0 0,1-4 0,0-2 0,2-1 0,3-2 0,1 0 0,2 0 0,0 0 0,0 0 0,0 0 0,1 0 0,2 0 0,-1 0 0,1 0 0,0 0 0,0 0 0,0 0 0,0 0 0,0 0 0,-1 0 0,2-2 0,1-2 0,0 0 0,1 0 0,0 0 0,0 1 0,1-1 0,1-1 0,0 0 0,2-1 0,0-3 0,0 5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21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 0 24575,'0'12'0,"0"0"0,0 0 0,0 4 0,0-1 0,-2 4 0,-8 4 0,-5 7 0,-6 6 0,-2 5 0,4 0 0,1 1 0,0 4 0,-4 7 0,-1 6 0,-2 0 0,2-10 0,5-10 0,5-12 0,4-7 0,1-3 0,1-5 0,-4-2 0,8-4 0,2-5 0,16-10 0,17-6 0,27-1 0,31 2 0,-35 11 0,3 1 0,5 2 0,1 0 0,0 0 0,-1 0 0,-5 0 0,0 0 0,-5 0 0,-1 0 0,41 0 0,-5 0 0,-6 0 0,-11 0 0,-13 0 0,-16 0 0,-9 0 0,-6 0 0,-4-2 0,-4-3 0,-6-1 0,-4 0 0,-6 1 0,-2 2 0,-2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23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24575,'0'37'0,"0"20"0,0 34 0,0-37 0,0 2 0,0 2 0,0 0 0,0 1 0,0-2 0,0-6 0,0-1 0,0 36 0,0-18 0,0-18 0,0-12 0,0-10 0,0-11 0,0-6 0,1-4 0,1-5 0,0 1 0,1 0 0,-3 1 0,0 0 0,0 0 0,1 2 0,1 3 0,0 1 0,2 3 0,0 0 0,-1 1 0,0 2 0,0 0 0,1 1 0,1 1 0,0 3 0,-1 0 0,-2-3 0,0-6 0,-2-7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58:19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24575,'10'51'0,"14"14"0,-2-21 0,4 2 0,6 6 0,4 0 0,4 3 0,2-1 0,9 3 0,4-1 0,7 1 0,5-2 0,12 2 0,7-1-663,-18-16 0,3 0 1,6-2 662,-6-6 0,4-1 0,3-1 0,3-1-463,-7-4 1,2-1 0,1-1 0,3 0 0,2-1 462,10 1 0,3-1 0,2-1 0,2-1 0,1-1-530,-8-2 1,1-1-1,1-1 1,1-1-1,1 0 1,-1-2 529,3-1 0,1-1 0,0-1 0,0 0 0,1-2 0,0 0 0,-13-1 0,1 0 0,1-1 0,-1-1 0,0 0 0,0 0 0,0-1 0,10 0 0,1 0 0,0-1 0,-2-1 0,0 0 0,-1-2-303,-7 0 1,-1-1-1,-1-1 1,-1-1 0,-1 0-1,0-1 303,9-2 0,-1 0 0,-2-1 0,-1-1 0,-3 0 8,9-3 1,-3 0-1,-2-1 1,-4-1-9,11-2 0,-4-2 0,-6 2 644,-15 2 1,-4 1 0,-5 1-645,3-1 0,-7 2 3214,24-7-3214,-32 6 2655,-32 5-2655,-5 3 1454,-15 0-1454,0 0 0,0 0 0,0-1 0,0-1 0,-2 0 0,-3-1 0,-2-1 0,-5-2 0,-2-2 0,-3 0 0,-3 1 0,-3 0 0,-3 1 0,-3-1 0,0 1 0,1-1 0,4 2 0,3 0 0,2 2 0,-2 1 0,-1-1 0,1 0 0,3 0 0,5 2 0,5 0 0,4 2 0,3-2 0,2 2 0,3 1 0,5 1 0,5 1 0,6 1 0,4 4 0,4 5 0,5 6 0,5 4 0,7 1 0,4 2 0,0 1 0,-7-1 0,-9-2 0,-8-4 0,-4-5 0,-7-2 0,-3-4 0,-5 0 0,-3 0 0,-2-1 0,-1 0 0,0 2 0,0 3 0,-3 3 0,-1 4 0,-6 2 0,-5 6 0,-6 9 0,-2 11 0,-4 7 0,4 1 0,3-6 0,4-9 0,6-9 0,0-7 0,2-7 0,1-3 0,1-6 0,1-2 0,3-1 0,0-19 0,2 13 0,0-15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25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24575,'16'0'0,"5"3"0,6 4 0,2 2 0,-4 3 0,-4-4 0,-2-4 0,2-2 0,3-2 0,1 0 0,0 0 0,-1 0 0,0 0 0,-1 0 0,-2 0 0,0 0 0,-3 2 0,-2 3 0,-4 4 0,-5 5 0,-5 2 0,-2 2 0,0 3 0,-2 3 0,-7 3 0,-11 1 0,-9-1 0,-7-2 0,1 2 0,4 1 0,2 3 0,4 2 0,2-1 0,1 0 0,3-5 0,0-3 0,1-3 0,1-6 0,3-3 0,3-4 0,1-5 0,2-1 0,1-6 0,0-7 0,-1-5 0,2-4 0,1-1 0,3 1 0,2 10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27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1 224 24575,'0'-24'0,"0"0"0,0 2 0,0 4 0,0 3 0,0 7 0,1 5 0,1 1 0,3 1 0,2 0 0,1-2 0,2-1 0,8-4 0,12-2 0,13-6 0,10-1 0,4 1 0,-8 4 0,-9 5 0,-13 3 0,-7 3 0,1 1 0,5 0 0,1 0 0,0 0 0,-5 0 0,-9 0 0,-4-2 0,-5 0 0,-3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29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 24575,'-12'4'0,"-1"9"0,-1 10 0,-1 8 0,5-2 0,3-6 0,5-5 0,2-5 0,0 1 0,0 1 0,1 4 0,5 5 0,5 5 0,7 10 0,2 8 0,1 6 0,1 0 0,-2-8 0,0-10 0,-3-14 0,-3-11 0,-1-6 0,1-4 0,3 0 0,0 0 0,2-4 0,-1-5 0,0-4 0,0-3 0,1 0 0,-2 1 0,-2 1 0,-2-2 0,-4 0 0,-3-1 0,-2 1 0,-1 1 0,-1 0 0,-1 1 0,-1 1 0,0 0 0,-2 2 0,-5 1 0,-7 1 0,-7 1 0,-5 4 0,0 1 0,2 3 0,5 0 0,3 0 0,4 0 0,2 0 0,1 0 0,3 0 0,0 0 0,0 0 0,-2 0 0,0 0 0,0 1 0,0 1 0,2 0 0,0 0 0,2 4 0,0-4 0,2 4 0,2-2 0,-2 2 0,-2 1 0,-4 3 0,-1 0 0,0-1 0,2 0 0,4-6 0,2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31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24575,'53'0'0,"8"0"0,21 0 0,3 0 0,-6 0 0,-10 0 0,-12 0 0,-7 0 0,-3 0 0,-6 0 0,-7 0 0,-6 0 0,-9 4 0,-8 4 0,-6 10 0,-4 12 0,-4 14 0,-5 16 0,-6 15 0,-4 7 0,3 4 0,4-1 0,5-1 0,3-1 0,0 1 0,3-3 0,0-7 0,0-11 0,0-13 0,0-13 0,0-10 0,0-6 0,0-3 0,0-2 0,0-7 0,0-3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34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24575,'0'35'0,"0"7"0,0 18 0,0 10 0,0 6 0,0 16 0,0-37 0,0 2 0,2 11 0,1 4 0,3 11 0,2 1 0,1 6 0,0 0 0,2 2 0,0 0 0,-2-7 0,0 0 0,-2-5 0,0-2 0,1-4 0,0-3 0,0-2 0,0-2 0,0-2 0,0 0 0,0-5 0,-1-1 0,-1-2 0,0-2 0,0-3 0,0-2 0,5 48 0,0-6 0,0-5 0,0-3 0,0-9 0,0 0 0,1-3 0,2 3 0,4 3 0,2 2 0,4 4 0,-1 1 0,1 1 0,-1 0 0,0-4 0,-2-4 0,-3-8 0,-5-9 0,-2-6 0,0-5 0,1-2 0,1-4 0,-1-1 0,0-4 0,-4-2 0,-1-1 0,0 0 0,0 5 0,2 0 0,1 0 0,-2-3 0,-1-8 0,-3-6 0,1-3 0,0-2 0,-2-1 0,1 1 0,-2-2 0,0 0 0,2-4 0,-2 1 0,2 0 0,0 2 0,-1 3 0,1-1 0,-1-2 0,-1-2 0,0-4 0,-2-3 0,0 0 0,0 0 0,0 1 0,2 0 0,1 3 0,-1 1 0,2 0 0,-2-3 0,0-9 0,0-5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38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358 0 24575,'-30'14'0,"-1"9"0,-7 20 0,-2 13 0,1 3 0,-2 11 0,1 3 0,5 6 0,5-4 0,11-12 0,9-17 0,5-16 0,8-7 0,7-5 0,13 6 0,18 6 0,13 8 0,11 5 0,9 0 0,8-3 0,8-2 0,-43-21 0,1-1 0,0 1 0,1-1 0,45 15 0,-6 0 0,-13 3 0,-13 0 0,-16 1 0,-15-2 0,-13 1 0,-9-1 0,-7-3 0,-2-4 0,-5-5 0,-5-2 0,-7-6 0,-8-4 0,-3-6 0,-7-3 0,-10-4 0,-12-8 0,-10-8 0,-4-5 0,6-2 0,12-2 0,11-5 0,11-8 0,8-5 0,4 0 0,6-3 0,4 0 0,2-1 0,4-2 0,-1-1 0,1 1 0,1-1 0,-1-1 0,3 0 0,0 5 0,0 7 0,0 10 0,0 7 0,0 5 0,0 3 0,0-3 0,2-3 0,3-2 0,2-1 0,2 1 0,-2 2 0,-2 2 0,-3 1 0,-2 5 0,0 1 0,0 4 0,0 2 0,0-1 0,0 1 0,0-1 0,0 2 0,0 2 0,0 0 0,0 1 0,0 0 0,0-1 0,0 0 0,0-2 0,0 0 0,0 0 0,0 0 0,0 2 0,0 0 0,0 0 0,0 3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40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386 10 24575,'-19'-4'0,"-10"0"0,-11 4 0,-3 0 0,3 0 0,2 0 0,-1-2 0,1 9 0,3 8 0,8 6 0,8 8 0,8-6 0,5 1 0,4-1 0,2-3 0,0-3 0,0-5 0,2-5 0,5-4 0,4-1 0,5 1 0,3-1 0,-1 3 0,0 1 0,3 0 0,3 0 0,4 0 0,3-1 0,3-2 0,6 0 0,4-3 0,4 0 0,-3-3 0,-8-4 0,-7-7 0,-6-5 0,-5-3 0,-3 3 0,-4 1 0,-4 4 0,-4 1 0,-2 0 0,-1 1 0,1 0 0,0 0 0,1-6 0,-1 7 0,-2 0 0,-4 31 0,-3 11 0,-5 30 0,-1 6 0,4 14 0,2 8 0,2 2 0,2 2 0,0-12 0,0-8 0,3-7 0,0-8 0,0-5 0,0-8 0,0-4 0,0-4 0,0-1 0,0-2 0,0-2 0,0-2 0,0-3 0,0-3 0,0-4 0,0-3 0,0-4 0,0-1 0,0-4 0,0-10 0,0-4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3:53.8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1333 24575,'40'0'0,"22"0"0,-14 0 0,6 0 0,8 0 0,2 0 0,6 0 0,2 0 0,8-1 0,2-1 0,2-3 0,1-3 0,5-2 0,0-4 0,0-4 0,-2-2 0,-2-1 0,-2-2 0,-3 1 0,-2-1 0,-1 1 0,0-1 0,-1 1 0,1 0 0,2-1 0,0 1 0,2 1 0,1-1 0,2 1 0,-1 0 0,-1-1 0,-1 1 0,-2 1 0,-1-1 0,-3 1 0,-2 0 0,-4 2 0,-1 0 0,-5 1 0,-2 0 0,-6 1 0,-2 1 0,42-13 0,-12 2 0,-5 3 0,-5 0 0,-4 0 0,-9 2 0,-16 2 0,-13 4 0,-3 3 0,2 1 0,13-3 0,7-3 0,1 0 0,-4 0 0,-13 4 0,-9 3 0,-11 3 0,-8-2 0,-4 0 0,-3-3 0,-3-3 0,-7-4 0,-12-5 0,-14-5 0,-14-4 0,-11-1 0,-12-2 0,-14 0 0,38 17 0,1 0 0,-2 0 0,1 1 0,-39-13 0,15 6 0,20 8 0,19 7 0,13 3 0,14 4 0,10 1 0,13 6 0,13 5 0,14 8 0,10 9 0,8 5 0,13 4 0,16 1 0,-38-18 0,1 1 0,6 2 0,1 0 0,-2 0 0,0 0 0,-7-1 0,-3-1 0,29 14 0,-27-8 0,-18-6 0,-12-4 0,-8-5 0,-5-3 0,-5-1 0,-2 0 0,2 0 0,1-2 0,3 0 0,4 1 0,2 4 0,2 0 0,-2 0 0,-5-4 0,-8-3 0,-9 0 0,-11-2 0,-8 0 0,-7 0 0,-1 1 0,-5 7 0,-5 10 0,-4 10 0,-1 9 0,6 3 0,5 0 0,8-2 0,6-3 0,5-4 0,4-5 0,1-2 0,1-4 0,2-1 0,-1-1 0,1 0 0,0 0 0,0 1 0,2-1 0,1 0 0,4 1 0,2-1 0,3-2 0,2-11 0,0 0 0,0-9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2:04:21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24575,'51'0'0,"18"0"0,25 0 0,-41 0 0,2 0 0,2 1 0,1 0 0,-2 2 0,-1 2 0,43 6 0,-13 3 0,-21 0 0,-4-5 0,-7-2 0,-6 0 0,-5 1 0,-6-1 0,-5 0 0,-6-3 0,-4 1 0,-5 0 0,-3-1 0,-4 1 0,-2-3 0,-5-1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2:04:22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11:02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24575,'34'0'0,"63"0"0,-26 0 0,6 0 0,19 0 0,8 0 0,-15 0 0,6 0 0,0 0-581,0 0 0,1 0 0,0 0 581,4 0 0,0 2 0,-1-1 0,-1 0 0,-1 1 0,-3 1-63,-14 0 1,-3 0 0,0 1 62,-1 0 0,0 1 0,-2-1 0,-3 0 0,-2 0 0,-1 0 0,25 2 0,-3 0 0,-14-2 0,-4 0 0,-11 0 0,-3-1 0,-7 1 0,-2 1 1279,41 5-1279,-4-1 651,6-1-651,7-2 0,-40-4 0,2-1 0,4 1 0,2-1 0,4-1 0,3 0 0,6 0 0,2 0 0,-1 1 0,1 0 0,4 1 0,1-1 0,-3 2 0,-1 0 0,-2 1 0,-1 0 0,2 0 0,0 0 0,1-1 0,0 0 0,1-1 0,1 0 0,-1 0 0,1 0 0,-2-1 0,0 1 0,-4 0 0,-1 0 0,-6 0 0,-3-1 0,-8-1 0,-2 0 0,38 0 0,-23 0 0,-14 0 0,-14 0 0,-5 0 0,-3 0 0,1 0 0,4 0 0,7 0 0,4 0 0,3 0 0,-1 0 0,-5 0 0,-5 0 0,-6 0 0,-9 0 0,-6 0 0,-9 0 0,-7-4 0,-5-5 0,-7-10-1696,-5-8 0,3 10 0,-2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2:04:24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536 1 24575,'-9'11'0,"1"13"0,-9 28 0,-14 31 0,7-30 0,-2 3 0,-5 5 0,0 1 0,1-2 0,1-1 0,2-6 0,0-3 0,-16 31 0,13-19 0,8-17 0,8-12 0,5-8 0,2-5 0,-2 2 0,-3 7 0,-6 4 0,-1-1 0,2-6 0,3-9 0,3-8 0,4-6 0,2-3 0,1 0 0,2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2:05:39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24575,'37'10'0,"11"12"0,26 25 0,-31-15 0,1 3 0,2 4 0,0 1 0,3 4 0,0-1 0,-1 1 0,-2-1 0,-3-4 0,-3-2 0,24 22 0,-19-17 0,-19-15 0,-8-6 0,-6-4 0,-3-2 0,-5-7 0,3 0 0,-5-6 0,4 0 0,-3-2 0,1 0 0,-1 0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2:05:40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488 0 24575,'-3'42'0,"-10"15"0,-15 27 0,-7 5 0,0-6 0,8-14 0,7-8 0,1 0 0,-4 6 0,-2 6 0,-3 1 0,2 1 0,-2-4 0,2 0 0,-4 3 0,-2 1 0,4-6 0,2-14 0,8-16 0,8-16 0,4-10 0,4-5 0,2-3 0,0 0 0,0 0 0,0-1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2:31:25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24575,'31'0'0,"16"0"0,25 0 0,20 0 0,-42 0 0,2 0 0,4 0 0,2 0 0,2 0 0,1 0 0,0 0 0,-1 0 0,0 0 0,0 0 0,-4 1 0,-1-2 0,0-1 0,0-1 0,2-2 0,-1 0 0,3-2 0,1-2 0,3 0 0,0-1 0,0 2 0,1 0 0,0 1 0,-1 1 0,-3 1 0,-1 1 0,-3-1 0,-1 1 0,-3 1 0,-1 0 0,47-3 0,0 4 0,-5 2 0,-3 0 0,-7 0 0,-7 0 0,-9 0 0,-3 0 0,-1 0 0,5 0 0,2 0 0,5 0 0,-1 0 0,1 0 0,1 0 0,-2 0 0,-1 0 0,-5 0 0,-3 0 0,-3 0 0,-2 0 0,-7 4 0,-5 3 0,-2 2 0,1-2 0,5-5 0,6-1 0,1 2 0,2-1 0,3 1 0,-1-2 0,4-1 0,0 0 0,-1 0 0,4 0 0,-2 0 0,-1 0 0,-3 0 0,-6 0 0,2 0 0,1 0 0,5 0 0,4 0 0,3 0 0,8 0 0,15 3 0,-38 0 0,4 1 0,11 0 0,5-1 0,13 1 0,5-1-231,-25-1 1,2-1-1,2-1 231,4 1 0,1-1 0,0-1 0,3 1 0,0 0 0,-1 0 0,0 0 0,-1 0 0,0 0 0,-5 0 0,0 0 0,-1 0 0,-4 1 0,-1-1 0,-1-1 0,28 1 0,-4-2 0,-9 1 0,-4-1 0,-12 0 0,-4 0 0,-12 1 0,-3-1 0,22 1 0,-21 1 692,-12 0-692,-5 0 0,3 0 0,9 0 0,14 0 0,12 0 0,12 0 0,6 0 0,0 0 0,0 0 0,-2 0 0,-2 0 0,-3-2 0,-13-1 0,-14 0 0,-14 0 0,-9 3 0,-6-3 0,-2 1 0,-6 0 0,-4 0 0,-1 2 0,-2 0 0,0 0 0,2-1 0,4-2 0,10-2 0,12 1 0,9 1 0,2-2 0,-7 2 0,-6 0 0,-9-2 0,-4 1 0,-4 0 0,-6 0 0,-5 2 0,-5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11:05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 24575,'34'0'0,"21"0"0,33 0 0,-33 0 0,4 0 0,10 0 0,2 0 0,6 0 0,2 0 0,6 0 0,3 0 0,11-1 0,2-2-229,-31 1 1,0 0 0,1-2 228,1 1 0,0-2 0,0 1 0,-2-1 0,0-1 0,-1 1 0,30-1 0,0 0 0,-1 2 0,-1 1 0,-4 1 0,-1 1 51,-3 0 0,0 2-51,-6-1 0,-1 0 0,-4 0 0,-2 0 0,-5 0 0,0 0 0,-4 0 0,0 0 0,-4 0 0,0 0 257,-3 0 0,0 0-257,1 0 0,0 0 34,1 0 1,0 0-35,0 0 0,-1 0 0,1-1 0,0 2 0,-4 0 0,-2 0 0,-3 1 0,-3-1 0,40 3 0,-13-2 0,-13-1 0,-11 2 0,-10 0 0,-13 0 0,-7 2 0,-15-7 0,-2 4 0,-8-6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0:18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1210 24575,'0'42'0,"0"45"0,0-6 0,0 13 0,0-10 0,0 7 0,0 1-501,0-15 0,0 1 0,0 1 0,0 0 501,1 3 0,0 1 0,0 0 0,0-2 0,0 20 0,1-1 0,-1-2-28,1-12 0,-1-1 0,1-3 28,-1-7 0,1-1 0,-2-3 0,0 20 0,0-6 0,2-14 0,-1-4 0,0-12 0,1-3 0,4 29 1476,-1-17-1476,1-14 612,-1-2-612,-1 4 0,0 12 0,2 10 0,1 8 0,0 6 0,1-1 0,0-4 0,-2-8 0,2-16 0,-4-14 0,1-23 0,0-8 0,0-16 0,0-2 0,0-1 0,0-2 0,2-1 0,3-1 0,2-4 0,3-3 0,3-4 0,8-1 0,20 0 0,30 5 0,-17 9 0,7 3 0,18 1 0,6 0 0,-17 2 0,2 1 0,4 0-569,14 0 0,3 0 1,3 0 568,-17 0 0,3 0 0,1 0 0,2 0-590,8 0 1,2 0 0,1 0 0,2 0 589,-16 1 0,2 1 0,1 0 0,0 0 0,0 1 0,2 0 0,0 0 0,1 1 0,0 1 0,0 0 0,-1 0 0,1 1 0,-1 0 0,0 1 0,0 0 0,-1 0 0,0 1 0,-1 0 0,0 0 0,0 0 0,-4-1 0,0 1 0,-1-1 0,0 1 0,0 0-365,17 1 1,-1 0 0,-1 1 0,0-1 364,-2 0 0,-2 0 0,0 0 0,-1 0 0,-4 0 0,0 0 0,-1 0 0,-1 0 0,-2 0 0,0-1 0,-1 0 0,-1 0 0,-1-1 0,-1 0 0,0-1 0,0 0 0,-1 0 0,0 0 0,0-1 0,-1 0 0,1 0 0,-1-1 0,0 0 0,0 1 0,-1-1 0,-1 1 0,1 0 0,-1 1 0,-2 0 0,1 0 0,-1 1 0,0-1-280,22 3 0,-1-1 0,0 1 280,-2 1 0,-1-1 0,0 0 0,2-1 0,0-1 0,1-1 0,3 0 0,0-1 0,2-1 0,-23 0 0,1-1 0,0-1 0,0 0 0,3 0 0,0-1 0,1 0 0,-2 0 0,-2 0 0,0-1 0,-1 1 0,-1-1 0,19 0 0,-1 0 0,-3 0 0,-8 0 0,-2 0 0,-2 0 407,-9 0 0,-3 0 0,-1 0-407,22 0 0,-4 0 1101,-9 0 0,-5 0-1101,-8 0 0,-2 1 854,-6 0 1,-2 0-855,40 2 1145,-17 1-1145,-17 1 83,-19-3-83,-15 0 0,-14 0 0,-8-2 0,27 0 0,32-3 0,28-1 0,-39 1 0,0 0 0,26-3 0,-12 3 0,-2 2 0,12 1 0,18 0 0,-38 1 0,4 1 0,5 0 0,3 2 0,5 1 0,4-1 0,9 2 0,2-2 0,6 1 0,1 0 0,-27-2 0,0 0 0,2 0-204,2 0 1,2-1 0,-1 1 203,0-1 0,0 0 0,-1 0 0,1 0 0,-1-1 0,0 0 0,3-1 0,-1 0 0,1 0 0,-1 0 0,1 0 0,-1 0 0,0 0 0,0 0 0,1 0 0,0 0 0,-1 0 0,0 0 0,-4 0 0,-1 0 0,0 0 0,0-1 0,-1-1 0,1 1 0,3-2 0,1 0 0,0 0 0,0-1 0,1 0 0,0-1 0,2 1 0,-1 0 0,0-1 0,1 1 0,1 0 0,-2 1 0,-3-1 0,0 0 0,-1 1 0,2-1 0,1 0 0,-2 0 0,-1-1 0,0-1 0,-1 0-71,30-2 0,-2-1 71,-3 0 0,-3-2 0,-9 1 0,-3 0 0,-7 0 0,-2 0 0,-9-1 0,-4 0 0,-7-1 0,-2 0 0,39-13 605,-4 0-605,3-1 147,1 1-147,3-1 0,0 3 0,-6 3 0,-1 2 0,-4 4 0,1 2 0,2 6 0,-1 0 0,2 2 0,-1 0 0,-1-1 0,1 2 0,0 0 0,6 0 0,8 3 0,-45 0 0,2 0 0,2 0 0,2 0 0,0 0 0,1 0 0,0-1 0,0-1 0,2 0 0,0-1 0,1-2 0,0 0 0,1-1 0,2 0 0,2 1 0,2 0 0,2 0 0,1 0 0,0 0 0,0 0 0,1 1 0,1 1 0,-3-1 0,0 2 0,-2 0 0,1 1 0,12 0 0,-3 2 0,6-1 0,14 0 0,-65 0 0,43 0 0,-23 0 0,3 0 0,8 0 0,3 0 0,4 0 0,0 0 0,-6 0 0,1 0 0,4-1 0,0-1 0,2-1 0,0-3 0,2-1 0,0-2 0,-4-2 0,-2-4 0,-9-1 0,-2-2 0,-7-1 0,-3-1 0,27-25 0,-16-2 0,-13-6 0,-8-15 0,-8-21 0,-17 37 0,-1-4 0,-2-14 0,-3-5 0,-2-10 0,-1-4 0,-2 22 0,0-1 0,0-2 0,-1-2 0,0-1 0,0 0 0,0 2 0,0 0 0,0 1 0,0 1 0,0 2 0,0 0 0,0-25 0,0 1 0,0 5 0,0 2 0,0 7 0,0 2 0,0 6 0,0 1 0,0 4 0,1 2 0,2 4 0,2 1 0,1 2 0,2 0 0,2-2 0,1-1 0,2-7 0,0-2 0,-1-5 0,-2-1 0,-1-4 0,-2-2 0,-1 1 0,-1 2 0,-3 7 0,-1 3 0,1 8 0,-1 4 0,-1-24 0,0 32 0,0 22 0,0 12 0,-3 7 0,-5-1 0,-17-7 0,-23-11 0,-40-20 0,27 15 0,-5-2 0,-15-4 0,-4-2 0,19 11 0,-1 0 0,-3 0-380,-5-1 0,-3 1 0,-2 1 380,-7-2 0,-2 2 0,-3 0 0,18 6 0,-2 1 0,-1 0 0,0 2-382,-6 0 1,-1 1 0,-1 0 0,0 2 381,-4 1 0,-1 0 0,-1 2 0,0 1-482,-1 1 0,0 1 1,-1 1-1,1 1 482,1 1 0,-1 0 0,1 2 0,0 0 0,2 0 0,0 1 0,0 0 0,0 1 0,2 0 0,0 0 0,0 1 0,0 2 0,2 0 0,1 2 0,-1 0 0,1 2-316,0 0 0,-1 2 0,1 0 0,0 2 316,-1 1 0,1 1 0,-1 1 0,0 1 0,0 1 0,-1 0 0,0 1 0,-1-1 0,0 0 0,-1 0 0,0 0 0,-1 0 0,0 0 0,1 1 0,-2-1 0,1 0 0,-3 0 0,0 0 0,0-1 0,-1 0-225,0-1 0,-1 0 1,0 0-1,-1-1 225,-2 0 0,0-1 0,-2 0 0,1-1 0,18-2 0,-1 0 0,0-1 0,0 0 0,0 0 0,0 0 0,-1 0 0,1-1 0,-1 0 0,0 1 0,-1-1 0,-1 0 0,0-1 0,1 1 0,-2-1 0,0 1 0,0-1 0,-1 0 0,1-1 0,-1 1 0,0-1 0,0 0 0,0-1 0,0 1 0,1 0 0,-1 0 0,0-1 0,1 1 0,-1 0 0,0 0 0,1 1 0,-1-1 0,0 1 0,1 0 0,-1-1 0,2 1 0,0 0 0,0 0 0,-1 0 0,1 0 0,-1 0 0,-1 1 0,1-1 0,-1 1 0,0-1 0,-2 0 0,1 0 0,-1 0 0,0-1 0,0 1 0,-1 0 0,0 0 0,-1-1 0,1 1 0,0-1-196,-1 1 1,0-1-1,0 1 1,0-1 0,-1 0 195,1 0 0,0 0 0,0-1 0,-1 1 0,1-1 0,0-1 0,0 1 0,1-1 0,-1 0 0,0 0 0,2 0 0,0-1 0,0 1 0,0-1 0,1 0-45,-1 0 0,1 0 0,0 0 1,0 0-1,1 0 45,1 0 0,0 0 0,1 0 0,0 0 0,0 0 0,2 0 0,0 0 0,1 0 0,0-1 0,-1 1 0,-18 0 0,0-1 0,0 0 0,1 0 0,0 0 0,1 1 0,0-1 0,0-1 0,-2 0 0,1 0 0,0 0 0,-1 0 0,3 0 0,-1 0 0,1 0 0,0 0-44,2 0 1,1 0 0,1 0-1,0 0 44,4 0 0,1 0 0,0 0 0,1 0 0,5 1 0,1 0 0,0 1 0,0 0 166,1 1 0,0 1 0,1 0 0,0 0-166,-20 4 0,0 0 0,2 0 0,0 2 0,1 0 0,2-1 0,6-1 0,1 0 0,3-1 661,10-2 0,2-1 0,1-1-661,-33 1 0,9-3 2119,-1-1-2119,-1 0 1742,42-8-1742,-3 0 0,-7-3 666,-17-1 1,-3 0-667,-3-1 0,-1 2 144,4 4 1,3 1-145,17 4 0,4 1 0,4 1 0,3 0 0,-46 0 0,9 0 0,6 1 0,6 1 0,7 4 0,6 3 0,6 2 0,3-4 0,-1-2 0,0-4 0,-2-1 0,-1 0 0,-2 0 0,-1 2 0,-3 4 0,-3 2 0,-4 1 0,-2-1 0,2-3 0,4-1 0,-1 0 0,0 2 0,0 1 0,1 2 0,0 1 0,-3-2 0,-5 1 0,-1-2 0,0-3 0,4 0 0,4-1 0,5 0 0,9 0 0,9-3 0,11 0 0,9 0 0,8 0 0,7 0 0,4 0 0,3 0 0,3 1 0,2 3 0,0 2 0,1 5 0,0 0 0,0 0 0,0-1 0,0-4 0,0-1 0,0 0 0,0 0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0:49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24575,'0'40'0,"0"13"0,0 34 0,0-29 0,0 5 0,0 17 0,0 5 0,-1-15 0,1 2 0,1 3-481,-1 9 1,2 2 0,-1 1 480,1 6 0,1 1 0,0 0 0,1-2 0,0 1 0,0-2 0,1-6 0,0-1 0,0-1 5,-1-7 0,1-2 0,0-1-5,1 27 0,1-4 0,-1-7 0,1-2 0,-1-7 0,1-4 0,-2-10 0,0-3 0,-1-10 0,0-4 0,2 29 1072,-1-20-1072,0-13 354,-3-10-354,2-7 0,-1-2 0,1-2 0,1-2 0,-1-1 0,0-1 0,-1 1 0,1 3 0,-1 0 0,2 0 0,-1 0 0,-1-3 0,-1-1 0,1-2 0,-1 1 0,0-1 0,-1 1 0,-1-13 0,0 2 0,0-12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0:59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24575,'0'34'0,"0"62"0,0-16 0,0 10 0,0-16 0,0 4 0,0 3 0,0 8 0,0 2 0,0 0-443,0-1 0,0-1 0,0-1 443,0-3 0,0 0 0,0-1 0,0-1 0,0 0 0,0-1 0,0-3 0,0 0 0,0-1 0,0 1 0,0 0 0,0 0 0,0-2 0,0-1 0,0 0 0,0-3 0,0-1 0,0-1 216,0 30 1,0-4-217,0-11 0,0-3 110,0-8 0,0-4-110,0-12 0,0-3 0,2 32 0,3-20 676,4-14-676,-1-9 0,-1-8 0,-3-8 0,1-4 0,0-1 0,0 2 0,2 4 0,0 0 0,-1-2 0,1-2 0,-1-2 0,0-1 0,0 1 0,-1-3 0,-1 0 0,1-2 0,0 2 0,2 3 0,0 2 0,2 4 0,1 1 0,-1 1 0,0-3 0,-1-2 0,1-3 0,0 1 0,-1-2 0,-2-3 0,-2 1 0,-1-20 0,-2 5 0,-1-14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01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24575,'0'18'0,"0"29"0,0 34 0,0-21 0,0 5 0,0 18 0,0 6 0,0-19 0,0 2 0,0 1-394,0 4 1,0 1-1,0 2 394,0 10 0,1 1 0,1 0 0,1-1 0,0 0 0,1-1 0,2-2 0,0 0 0,2-1 0,0-1 0,1 1 0,1-3 0,-1-9 0,1-1 0,0-1 50,-1-2 0,0-1 0,-1-1-50,3 26 0,-1-4 0,-2-5 0,0-4 0,-1-6 0,0-3 0,-2-8 0,1-2 0,0-7 0,-1-3 0,4 35 885,-1-14-885,3-11 146,0-5-146,2-6 0,2-4 0,-2-5 0,-1-7 0,0-2 0,-2-3 0,1-1 0,-2-3 0,0-3 0,-3-4 0,-3-2 0,1-2 0,-2-3 0,1-2 0,-1 1 0,0 1 0,1 3 0,1 8 0,2 4 0,-1 4 0,1 0 0,-1-2 0,1-3 0,-2-2 0,1 0 0,-1-3 0,-1 0 0,1-4 0,-2-2 0,0-4 0,0-8 0,-2 0 0,0-5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1:01:03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24575,'0'86'0,"0"-32"0,0 7 0,0 25 0,0 9 0,0-22 0,-1 2 0,2 7 0,2-1 0,0 5 0,2 4 0,0-1-995,1 7 1,2 2-1,0 1 1,0-1 994,2-2 0,0 1 0,1-1 0,1-2 0,0-2 0,2-1 0,-1-2 0,1-5 138,1 6 1,0-6 0,0-1-139,0-6 0,-1-1 0,1-2 0,-2-6 0,1 0 0,-1-3 413,4 22 1,0-4-414,-2-8 0,0-3 0,-3-7 0,-1-1 0,-1-8 0,-1-1 1012,0-5 0,0-2-1012,6 38 711,-1-14-711,-2-11 0,-5-14 0,1-7 0,-2-9 0,2-5 0,-2-4 0,0-4 0,-1-3 0,-2-3 0,-1-4 0,0-3 0,0-1 0,0 2 0,0 2 0,-1 4 0,1 3 0,1 4 0,2 6 0,2 6 0,0 5 0,1 1 0,-1-3 0,-2-7 0,-1-6 0,-1-2 0,0-3 0,1-4 0,-2-4 0,0-5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30.png"/><Relationship Id="rId50" Type="http://schemas.openxmlformats.org/officeDocument/2006/relationships/customXml" Target="../ink/ink29.xml"/><Relationship Id="rId55" Type="http://schemas.openxmlformats.org/officeDocument/2006/relationships/image" Target="../media/image34.png"/><Relationship Id="rId7" Type="http://schemas.openxmlformats.org/officeDocument/2006/relationships/image" Target="../media/image10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25.png"/><Relationship Id="rId40" Type="http://schemas.openxmlformats.org/officeDocument/2006/relationships/customXml" Target="../ink/ink24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customXml" Target="../ink/ink6.xml"/><Relationship Id="rId9" Type="http://schemas.openxmlformats.org/officeDocument/2006/relationships/image" Target="../media/image11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0.png"/><Relationship Id="rId30" Type="http://schemas.openxmlformats.org/officeDocument/2006/relationships/customXml" Target="../ink/ink19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8.xml"/><Relationship Id="rId56" Type="http://schemas.openxmlformats.org/officeDocument/2006/relationships/customXml" Target="../ink/ink32.xml"/><Relationship Id="rId8" Type="http://schemas.openxmlformats.org/officeDocument/2006/relationships/customXml" Target="../ink/ink8.xml"/><Relationship Id="rId51" Type="http://schemas.openxmlformats.org/officeDocument/2006/relationships/image" Target="../media/image32.png"/><Relationship Id="rId3" Type="http://schemas.openxmlformats.org/officeDocument/2006/relationships/image" Target="../media/image8.png"/><Relationship Id="rId12" Type="http://schemas.openxmlformats.org/officeDocument/2006/relationships/customXml" Target="../ink/ink10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4.xml"/><Relationship Id="rId41" Type="http://schemas.openxmlformats.org/officeDocument/2006/relationships/image" Target="../media/image27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9.xml"/><Relationship Id="rId31" Type="http://schemas.openxmlformats.org/officeDocument/2006/relationships/image" Target="../media/image22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40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Arrays In Java</a:t>
            </a:r>
            <a:endParaRPr lang="en-IN" sz="400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1792F-297A-3EB9-D84B-A947E52E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" y="281389"/>
            <a:ext cx="5908306" cy="6295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DB7500-EA24-4751-057A-F21368C6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74" y="383059"/>
            <a:ext cx="5601490" cy="59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B754-C7CB-626B-4CE9-7E125A00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38" y="135926"/>
            <a:ext cx="11565924" cy="63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 is a set of values where each value is identified by an 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index of an array starts from 0. 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make an array of int , double, boolean or any other types but all the values of array must be of same type. </a:t>
            </a:r>
          </a:p>
          <a:p>
            <a:pPr marL="0" indent="0">
              <a:buNone/>
            </a:pPr>
            <a:endParaRPr lang="en-IN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[] employeeNumbers;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[] salaries 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[] x;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String[] names;</a:t>
            </a:r>
            <a:endParaRPr lang="en-IN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B9FE-909F-8005-F638-9B6AAEA0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sz="24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Declaring Arrays In Java :</a:t>
            </a:r>
          </a:p>
          <a:p>
            <a:pPr marL="0" indent="0" algn="l">
              <a:buNone/>
            </a:pPr>
            <a:r>
              <a:rPr lang="en-IN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sz="24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DataType[]  </a:t>
            </a:r>
            <a:r>
              <a:rPr lang="en-I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IN" sz="24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ariableName;</a:t>
            </a:r>
          </a:p>
          <a:p>
            <a:pPr marL="0" indent="0" algn="l">
              <a:buNone/>
            </a:pPr>
            <a:r>
              <a:rPr lang="en-I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sz="24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DataType  </a:t>
            </a:r>
            <a:r>
              <a:rPr lang="en-I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IN" sz="24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ariableName[];</a:t>
            </a:r>
          </a:p>
          <a:p>
            <a:pPr marL="0" indent="0" algn="l">
              <a:buNone/>
            </a:pPr>
            <a:endParaRPr lang="en-IN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1" indent="0">
              <a:buNone/>
            </a:pPr>
            <a:r>
              <a:rPr lang="en-IN" sz="22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int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[] employeeNumbers;</a:t>
            </a:r>
            <a:b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2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salaries[] ;</a:t>
            </a:r>
          </a:p>
          <a:p>
            <a:pPr marL="228600" lvl="1" indent="0">
              <a:buNone/>
            </a:pPr>
            <a:r>
              <a:rPr lang="en-IN" sz="22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long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x[];</a:t>
            </a:r>
            <a:b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	String[] names;</a:t>
            </a:r>
            <a:endParaRPr lang="en-IN" sz="2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Both styles of declaring arrays in java are valid but the style 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DataType[] variableName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preferred.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0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476E-E241-CD5A-7B1B-69E3C423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Instantiating An Array Object :</a:t>
            </a:r>
          </a:p>
          <a:p>
            <a:pPr marL="0" indent="0">
              <a:buNone/>
            </a:pPr>
            <a:r>
              <a:rPr lang="en-IN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array in java is an object hence we can create by using new operator. 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b="1" dirty="0"/>
              <a:t>int</a:t>
            </a:r>
            <a:r>
              <a:rPr lang="en-IN" sz="2000" dirty="0"/>
              <a:t>[] employeeNumbers = </a:t>
            </a:r>
            <a:r>
              <a:rPr lang="en-IN" b="1" dirty="0"/>
              <a:t>new int</a:t>
            </a:r>
            <a:r>
              <a:rPr lang="en-IN" sz="2000" dirty="0"/>
              <a:t>[</a:t>
            </a:r>
            <a:r>
              <a:rPr lang="en-IN" dirty="0"/>
              <a:t>10</a:t>
            </a:r>
            <a:r>
              <a:rPr lang="en-IN" sz="2000" dirty="0"/>
              <a:t>];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b="1" dirty="0"/>
              <a:t>float</a:t>
            </a:r>
            <a:r>
              <a:rPr lang="en-IN" sz="2000" dirty="0"/>
              <a:t>[] salaries = </a:t>
            </a:r>
            <a:r>
              <a:rPr lang="en-IN" b="1" dirty="0"/>
              <a:t>new float</a:t>
            </a:r>
            <a:r>
              <a:rPr lang="en-IN" sz="2000" dirty="0"/>
              <a:t>[</a:t>
            </a:r>
            <a:r>
              <a:rPr lang="en-IN" dirty="0"/>
              <a:t>10</a:t>
            </a:r>
            <a:r>
              <a:rPr lang="en-IN" sz="2000" dirty="0"/>
              <a:t>];</a:t>
            </a:r>
            <a:br>
              <a:rPr lang="en-IN" sz="2000" dirty="0"/>
            </a:br>
            <a:r>
              <a:rPr lang="en-IN" sz="2000" dirty="0"/>
              <a:t>	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	</a:t>
            </a:r>
            <a:r>
              <a:rPr lang="en-IN" b="1" dirty="0"/>
              <a:t>long</a:t>
            </a:r>
            <a:r>
              <a:rPr lang="en-IN" sz="2000" dirty="0"/>
              <a:t>[] x ;</a:t>
            </a:r>
          </a:p>
          <a:p>
            <a:pPr marL="0" indent="0">
              <a:buNone/>
            </a:pPr>
            <a:r>
              <a:rPr lang="en-IN" sz="2000" b="1" dirty="0"/>
              <a:t>	x = </a:t>
            </a:r>
            <a:r>
              <a:rPr lang="en-IN" b="1" dirty="0"/>
              <a:t>new long</a:t>
            </a:r>
            <a:r>
              <a:rPr lang="en-IN" sz="2000" dirty="0"/>
              <a:t>[</a:t>
            </a:r>
            <a:r>
              <a:rPr lang="en-IN" dirty="0"/>
              <a:t>10</a:t>
            </a:r>
            <a:r>
              <a:rPr lang="en-IN" sz="2000" dirty="0"/>
              <a:t>];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6273AB-5890-06BB-40A4-F58B4FA38579}"/>
              </a:ext>
            </a:extLst>
          </p:cNvPr>
          <p:cNvGrpSpPr/>
          <p:nvPr/>
        </p:nvGrpSpPr>
        <p:grpSpPr>
          <a:xfrm>
            <a:off x="4733883" y="2151078"/>
            <a:ext cx="2468520" cy="576720"/>
            <a:chOff x="4733883" y="2151078"/>
            <a:chExt cx="246852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BE029FA-CC9F-8275-109A-EB1247DA70A1}"/>
                    </a:ext>
                  </a:extLst>
                </p14:cNvPr>
                <p14:cNvContentPartPr/>
                <p14:nvPr/>
              </p14:nvContentPartPr>
              <p14:xfrm>
                <a:off x="4733883" y="2157198"/>
                <a:ext cx="92880" cy="9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BE029FA-CC9F-8275-109A-EB1247DA70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243" y="2139558"/>
                  <a:ext cx="128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673042-C8BD-47B3-765D-4F5CDCB39256}"/>
                    </a:ext>
                  </a:extLst>
                </p14:cNvPr>
                <p14:cNvContentPartPr/>
                <p14:nvPr/>
              </p14:nvContentPartPr>
              <p14:xfrm>
                <a:off x="4826763" y="2151078"/>
                <a:ext cx="2375640" cy="57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673042-C8BD-47B3-765D-4F5CDCB392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8763" y="2133438"/>
                  <a:ext cx="2411280" cy="61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ED1336-3E31-365A-6E53-5F73A8015AA4}"/>
              </a:ext>
            </a:extLst>
          </p:cNvPr>
          <p:cNvSpPr txBox="1"/>
          <p:nvPr/>
        </p:nvSpPr>
        <p:spPr>
          <a:xfrm>
            <a:off x="7512908" y="2166198"/>
            <a:ext cx="30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Size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AC0DD1-4795-A283-414F-B06D3CFE595D}"/>
              </a:ext>
            </a:extLst>
          </p:cNvPr>
          <p:cNvSpPr txBox="1"/>
          <p:nvPr/>
        </p:nvSpPr>
        <p:spPr>
          <a:xfrm>
            <a:off x="8587946" y="2166198"/>
            <a:ext cx="33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Size can’t be negative</a:t>
            </a:r>
          </a:p>
        </p:txBody>
      </p:sp>
    </p:spTree>
    <p:extLst>
      <p:ext uri="{BB962C8B-B14F-4D97-AF65-F5344CB8AC3E}">
        <p14:creationId xmlns:p14="http://schemas.microsoft.com/office/powerpoint/2010/main" val="4551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EC909-9761-FF65-E495-812A3DD7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882650"/>
            <a:ext cx="6896100" cy="5092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A877D2-5F62-B001-D100-B72EFA1D9CFC}"/>
                  </a:ext>
                </a:extLst>
              </p14:cNvPr>
              <p14:cNvContentPartPr/>
              <p14:nvPr/>
            </p14:nvContentPartPr>
            <p14:xfrm>
              <a:off x="5457123" y="4414038"/>
              <a:ext cx="2365560" cy="6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A877D2-5F62-B001-D100-B72EFA1D9C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9123" y="4396398"/>
                <a:ext cx="2401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E3F490-1802-2642-AA3E-0A1A6ADC119E}"/>
                  </a:ext>
                </a:extLst>
              </p14:cNvPr>
              <p14:cNvContentPartPr/>
              <p14:nvPr/>
            </p14:nvContentPartPr>
            <p14:xfrm>
              <a:off x="4178043" y="4714638"/>
              <a:ext cx="1547280" cy="2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E3F490-1802-2642-AA3E-0A1A6ADC11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0403" y="4696638"/>
                <a:ext cx="158292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30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5E0D-96AC-177D-3856-20474F4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0066"/>
            <a:ext cx="11874843" cy="6388442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000080"/>
              </a:solidFill>
              <a:effectLst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80"/>
                </a:solidFill>
                <a:effectLst/>
              </a:rPr>
              <a:t>int</a:t>
            </a:r>
            <a:r>
              <a:rPr lang="en-IN" dirty="0"/>
              <a:t>[] x = </a:t>
            </a:r>
            <a:r>
              <a:rPr lang="en-IN" b="1" dirty="0">
                <a:solidFill>
                  <a:srgbClr val="000080"/>
                </a:solidFill>
                <a:effectLst/>
              </a:rPr>
              <a:t>new int</a:t>
            </a:r>
            <a:r>
              <a:rPr lang="en-IN" dirty="0"/>
              <a:t>[</a:t>
            </a:r>
            <a:r>
              <a:rPr lang="en-IN" b="1" dirty="0">
                <a:solidFill>
                  <a:srgbClr val="008000"/>
                </a:solidFill>
                <a:effectLst/>
              </a:rPr>
              <a:t>'a’</a:t>
            </a:r>
            <a:r>
              <a:rPr lang="en-IN" dirty="0"/>
              <a:t>];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declare like this ?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4324A-3A51-E1A7-8D14-E98CA784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69" y="1566391"/>
            <a:ext cx="68961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4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F658-F5A5-3CAE-1746-F64F8A86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4" y="98854"/>
            <a:ext cx="11986054" cy="6561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byte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 = </a:t>
            </a:r>
            <a:r>
              <a:rPr lang="en-IN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short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 = </a:t>
            </a:r>
            <a:r>
              <a:rPr lang="en-IN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[] x = </a:t>
            </a:r>
            <a:r>
              <a:rPr lang="en-IN" sz="24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int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[b];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[] y = </a:t>
            </a:r>
            <a:r>
              <a:rPr lang="en-IN" sz="24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int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[s];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declare like this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9F060-77BE-E01E-771A-8DACCC4F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92" y="2221204"/>
            <a:ext cx="5201164" cy="4439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CD9AF0-AE4B-E936-EBD4-9A26543B52E6}"/>
              </a:ext>
            </a:extLst>
          </p:cNvPr>
          <p:cNvSpPr txBox="1"/>
          <p:nvPr/>
        </p:nvSpPr>
        <p:spPr>
          <a:xfrm>
            <a:off x="5177481" y="741405"/>
            <a:ext cx="6709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allowed data types to specify array size are byte, short, char, int.</a:t>
            </a:r>
            <a:br>
              <a:rPr lang="en-IN" sz="20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b="1" dirty="0"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Size </a:t>
            </a:r>
            <a:r>
              <a:rPr lang="en-IN" sz="20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2147483647 </a:t>
            </a:r>
            <a:r>
              <a:rPr lang="en-IN" sz="20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7468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476E-E241-CD5A-7B1B-69E3C423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How Are the Arrays stored in the memory?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When we create an array object of specified type and length with new operator, by default all array elements in the array object are initialized with default values.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	int[] x = new int[10];</a:t>
            </a: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4175" lvl="8" indent="0">
              <a:buNone/>
            </a:pP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		2		           5	</a:t>
            </a: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/>
              <a:t>we can not insert or delete array elements after creating an array. Only we can change is the value of the elements. 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	x[0] = 2;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x[3] = 5;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A71C8A-5432-185A-CEB1-CA62DB1A859D}"/>
                  </a:ext>
                </a:extLst>
              </p14:cNvPr>
              <p14:cNvContentPartPr/>
              <p14:nvPr/>
            </p14:nvContentPartPr>
            <p14:xfrm>
              <a:off x="2559123" y="2337320"/>
              <a:ext cx="8053920" cy="180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A71C8A-5432-185A-CEB1-CA62DB1A8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1123" y="2319320"/>
                <a:ext cx="8089560" cy="18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B3830F9-C7EF-B974-A539-047B823D106D}"/>
                  </a:ext>
                </a:extLst>
              </p14:cNvPr>
              <p14:cNvContentPartPr/>
              <p14:nvPr/>
            </p14:nvContentPartPr>
            <p14:xfrm>
              <a:off x="3417363" y="2730440"/>
              <a:ext cx="66600" cy="120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B3830F9-C7EF-B974-A539-047B823D10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9363" y="2712440"/>
                <a:ext cx="102240" cy="12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8F9DEF7-69D4-8E3E-5CEF-9E81FFC9AF97}"/>
                  </a:ext>
                </a:extLst>
              </p14:cNvPr>
              <p14:cNvContentPartPr/>
              <p14:nvPr/>
            </p14:nvContentPartPr>
            <p14:xfrm>
              <a:off x="5724243" y="2676440"/>
              <a:ext cx="77400" cy="1476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8F9DEF7-69D4-8E3E-5CEF-9E81FFC9AF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6159" y="2658440"/>
                <a:ext cx="113207" cy="15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282FDF5-54A9-A542-7EEC-C6AFC7C18530}"/>
                  </a:ext>
                </a:extLst>
              </p14:cNvPr>
              <p14:cNvContentPartPr/>
              <p14:nvPr/>
            </p14:nvContentPartPr>
            <p14:xfrm>
              <a:off x="6295563" y="2658800"/>
              <a:ext cx="149760" cy="1482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282FDF5-54A9-A542-7EEC-C6AFC7C185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7520" y="2640796"/>
                <a:ext cx="185486" cy="151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80CFB0-5B12-9B92-90BA-5231C8BE232C}"/>
                  </a:ext>
                </a:extLst>
              </p14:cNvPr>
              <p14:cNvContentPartPr/>
              <p14:nvPr/>
            </p14:nvContentPartPr>
            <p14:xfrm>
              <a:off x="6930243" y="2645480"/>
              <a:ext cx="202320" cy="1514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80CFB0-5B12-9B92-90BA-5231C8BE23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2243" y="2627480"/>
                <a:ext cx="237960" cy="15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7A21AB-801B-E27E-C5A1-01FF46CF552F}"/>
                  </a:ext>
                </a:extLst>
              </p14:cNvPr>
              <p14:cNvContentPartPr/>
              <p14:nvPr/>
            </p14:nvContentPartPr>
            <p14:xfrm>
              <a:off x="7723683" y="2557640"/>
              <a:ext cx="138960" cy="155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7A21AB-801B-E27E-C5A1-01FF46CF55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05683" y="2539640"/>
                <a:ext cx="174600" cy="15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6758BB4-C5BA-5D0F-8352-099E3F9B86DC}"/>
                  </a:ext>
                </a:extLst>
              </p14:cNvPr>
              <p14:cNvContentPartPr/>
              <p14:nvPr/>
            </p14:nvContentPartPr>
            <p14:xfrm>
              <a:off x="8538003" y="2518760"/>
              <a:ext cx="173160" cy="1532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6758BB4-C5BA-5D0F-8352-099E3F9B86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003" y="2500760"/>
                <a:ext cx="208800" cy="15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4AA0512-82F0-3DEA-AEA0-3ED014633934}"/>
                  </a:ext>
                </a:extLst>
              </p14:cNvPr>
              <p14:cNvContentPartPr/>
              <p14:nvPr/>
            </p14:nvContentPartPr>
            <p14:xfrm>
              <a:off x="2990403" y="4097360"/>
              <a:ext cx="174600" cy="183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4AA0512-82F0-3DEA-AEA0-3ED0146339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72403" y="4079360"/>
                <a:ext cx="21024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6CB5C33-7461-6ADA-8AB5-E2238A2F2B37}"/>
              </a:ext>
            </a:extLst>
          </p:cNvPr>
          <p:cNvGrpSpPr/>
          <p:nvPr/>
        </p:nvGrpSpPr>
        <p:grpSpPr>
          <a:xfrm>
            <a:off x="3886803" y="2685440"/>
            <a:ext cx="1214640" cy="1799640"/>
            <a:chOff x="3886803" y="4081758"/>
            <a:chExt cx="1214640" cy="17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F28D4C-C284-0AA6-8784-1A7864103FF6}"/>
                    </a:ext>
                  </a:extLst>
                </p14:cNvPr>
                <p14:cNvContentPartPr/>
                <p14:nvPr/>
              </p14:nvContentPartPr>
              <p14:xfrm>
                <a:off x="4223043" y="4112718"/>
                <a:ext cx="101520" cy="129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F28D4C-C284-0AA6-8784-1A7864103F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05043" y="4094723"/>
                  <a:ext cx="137160" cy="1329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6E1DB4-560A-6B39-90D6-C198BAEB76B8}"/>
                    </a:ext>
                  </a:extLst>
                </p14:cNvPr>
                <p14:cNvContentPartPr/>
                <p14:nvPr/>
              </p14:nvContentPartPr>
              <p14:xfrm>
                <a:off x="4974363" y="4081758"/>
                <a:ext cx="127080" cy="141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6E1DB4-560A-6B39-90D6-C198BAEB76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6363" y="4063758"/>
                  <a:ext cx="162720" cy="14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E54A8D-886F-5EE8-4DF6-774951F91289}"/>
                    </a:ext>
                  </a:extLst>
                </p14:cNvPr>
                <p14:cNvContentPartPr/>
                <p14:nvPr/>
              </p14:nvContentPartPr>
              <p14:xfrm>
                <a:off x="3886803" y="5511318"/>
                <a:ext cx="15840" cy="29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E54A8D-886F-5EE8-4DF6-774951F912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803" y="5493318"/>
                  <a:ext cx="514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B0D454-BBC5-C278-0F68-A806B9457177}"/>
                    </a:ext>
                  </a:extLst>
                </p14:cNvPr>
                <p14:cNvContentPartPr/>
                <p14:nvPr/>
              </p14:nvContentPartPr>
              <p14:xfrm>
                <a:off x="4626963" y="5623998"/>
                <a:ext cx="328320" cy="257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B0D454-BBC5-C278-0F68-A806B94571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8983" y="5605998"/>
                  <a:ext cx="363921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7C599F6-4B73-86B2-40C5-FE81D379D8DC}"/>
                  </a:ext>
                </a:extLst>
              </p14:cNvPr>
              <p14:cNvContentPartPr/>
              <p14:nvPr/>
            </p14:nvContentPartPr>
            <p14:xfrm>
              <a:off x="5367843" y="4324520"/>
              <a:ext cx="172080" cy="248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7C599F6-4B73-86B2-40C5-FE81D379D8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49843" y="4306520"/>
                <a:ext cx="207720" cy="2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87693F1-3425-E612-4E03-80D6646EC3DF}"/>
              </a:ext>
            </a:extLst>
          </p:cNvPr>
          <p:cNvGrpSpPr/>
          <p:nvPr/>
        </p:nvGrpSpPr>
        <p:grpSpPr>
          <a:xfrm>
            <a:off x="6044643" y="4282400"/>
            <a:ext cx="484920" cy="431640"/>
            <a:chOff x="6044643" y="5678718"/>
            <a:chExt cx="48492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469A0D-72AA-698E-AD89-88D034C3637C}"/>
                    </a:ext>
                  </a:extLst>
                </p14:cNvPr>
                <p14:cNvContentPartPr/>
                <p14:nvPr/>
              </p14:nvContentPartPr>
              <p14:xfrm>
                <a:off x="6044643" y="5678718"/>
                <a:ext cx="484920" cy="251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469A0D-72AA-698E-AD89-88D034C363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26643" y="5660718"/>
                  <a:ext cx="5205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B59BB3-E8BE-6148-8B63-BE630D025FD7}"/>
                    </a:ext>
                  </a:extLst>
                </p14:cNvPr>
                <p14:cNvContentPartPr/>
                <p14:nvPr/>
              </p14:nvContentPartPr>
              <p14:xfrm>
                <a:off x="6188643" y="5691678"/>
                <a:ext cx="19080" cy="418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B59BB3-E8BE-6148-8B63-BE630D025F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43" y="5673678"/>
                  <a:ext cx="54720" cy="45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77C4CE-7DEF-23D1-C8C3-F2CD942BFA5A}"/>
              </a:ext>
            </a:extLst>
          </p:cNvPr>
          <p:cNvGrpSpPr/>
          <p:nvPr/>
        </p:nvGrpSpPr>
        <p:grpSpPr>
          <a:xfrm>
            <a:off x="6861123" y="4322000"/>
            <a:ext cx="203040" cy="271440"/>
            <a:chOff x="6861123" y="5718318"/>
            <a:chExt cx="20304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753EC7-7E72-D35D-9A97-F676672E17BE}"/>
                    </a:ext>
                  </a:extLst>
                </p14:cNvPr>
                <p14:cNvContentPartPr/>
                <p14:nvPr/>
              </p14:nvContentPartPr>
              <p14:xfrm>
                <a:off x="6861123" y="5789598"/>
                <a:ext cx="151920" cy="20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753EC7-7E72-D35D-9A97-F676672E17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43123" y="5771630"/>
                  <a:ext cx="187560" cy="235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5D4F73-158E-4ED4-626D-31988E5384B7}"/>
                    </a:ext>
                  </a:extLst>
                </p14:cNvPr>
                <p14:cNvContentPartPr/>
                <p14:nvPr/>
              </p14:nvContentPartPr>
              <p14:xfrm>
                <a:off x="6876603" y="5718318"/>
                <a:ext cx="187560" cy="8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5D4F73-158E-4ED4-626D-31988E5384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58603" y="5700318"/>
                  <a:ext cx="22320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4E74666-A7BC-9BCD-AE91-4E33B6472741}"/>
                  </a:ext>
                </a:extLst>
              </p14:cNvPr>
              <p14:cNvContentPartPr/>
              <p14:nvPr/>
            </p14:nvContentPartPr>
            <p14:xfrm>
              <a:off x="7585803" y="4315160"/>
              <a:ext cx="141840" cy="202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4E74666-A7BC-9BCD-AE91-4E33B64727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67803" y="4297160"/>
                <a:ext cx="1774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29D1318-A591-2BB0-E421-DE180C3E31A3}"/>
                  </a:ext>
                </a:extLst>
              </p14:cNvPr>
              <p14:cNvContentPartPr/>
              <p14:nvPr/>
            </p14:nvContentPartPr>
            <p14:xfrm>
              <a:off x="8215083" y="4327400"/>
              <a:ext cx="260280" cy="412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29D1318-A591-2BB0-E421-DE180C3E31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97083" y="4309400"/>
                <a:ext cx="2959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ECCF997-8691-8B3E-8829-3C3168B2B9A2}"/>
                  </a:ext>
                </a:extLst>
              </p14:cNvPr>
              <p14:cNvContentPartPr/>
              <p14:nvPr/>
            </p14:nvContentPartPr>
            <p14:xfrm>
              <a:off x="9294723" y="2335160"/>
              <a:ext cx="245880" cy="1658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ECCF997-8691-8B3E-8829-3C3168B2B9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76697" y="2317160"/>
                <a:ext cx="281572" cy="16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AFA7E41-D54D-F5E5-3872-D998A3C55823}"/>
                  </a:ext>
                </a:extLst>
              </p14:cNvPr>
              <p14:cNvContentPartPr/>
              <p14:nvPr/>
            </p14:nvContentPartPr>
            <p14:xfrm>
              <a:off x="9099963" y="4182320"/>
              <a:ext cx="381600" cy="497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AFA7E41-D54D-F5E5-3872-D998A3C5582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81963" y="4164320"/>
                <a:ext cx="417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DDBD64B-C83D-B29C-5AEF-4D4C0D037558}"/>
                  </a:ext>
                </a:extLst>
              </p14:cNvPr>
              <p14:cNvContentPartPr/>
              <p14:nvPr/>
            </p14:nvContentPartPr>
            <p14:xfrm>
              <a:off x="10112283" y="4088000"/>
              <a:ext cx="204480" cy="457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DDBD64B-C83D-B29C-5AEF-4D4C0D0375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94315" y="4070000"/>
                <a:ext cx="240057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1A59A53-8A1A-E393-85E9-5F215716803A}"/>
                  </a:ext>
                </a:extLst>
              </p14:cNvPr>
              <p14:cNvContentPartPr/>
              <p14:nvPr/>
            </p14:nvContentPartPr>
            <p14:xfrm>
              <a:off x="988803" y="3375200"/>
              <a:ext cx="1543680" cy="480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1A59A53-8A1A-E393-85E9-5F21571680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0803" y="3357200"/>
                <a:ext cx="1579320" cy="51588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2D39180-8FD1-C46A-14B3-E290C6F12031}"/>
              </a:ext>
            </a:extLst>
          </p:cNvPr>
          <p:cNvSpPr txBox="1"/>
          <p:nvPr/>
        </p:nvSpPr>
        <p:spPr>
          <a:xfrm>
            <a:off x="604358" y="3690998"/>
            <a:ext cx="51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ACD2A-F4F4-8052-640F-2DDAA99EE058}"/>
              </a:ext>
            </a:extLst>
          </p:cNvPr>
          <p:cNvSpPr txBox="1"/>
          <p:nvPr/>
        </p:nvSpPr>
        <p:spPr>
          <a:xfrm>
            <a:off x="556054" y="58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D841A-E9AB-4BB2-4A4C-5476C0FD4408}"/>
              </a:ext>
            </a:extLst>
          </p:cNvPr>
          <p:cNvSpPr txBox="1"/>
          <p:nvPr/>
        </p:nvSpPr>
        <p:spPr>
          <a:xfrm>
            <a:off x="2965622" y="3398104"/>
            <a:ext cx="722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		0	0		0	  0		0	  0		0 		0		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F56852-F10D-C8D9-5FDF-136E5E624361}"/>
              </a:ext>
            </a:extLst>
          </p:cNvPr>
          <p:cNvGrpSpPr/>
          <p:nvPr/>
        </p:nvGrpSpPr>
        <p:grpSpPr>
          <a:xfrm>
            <a:off x="2915523" y="3382638"/>
            <a:ext cx="417960" cy="396720"/>
            <a:chOff x="2915523" y="3382638"/>
            <a:chExt cx="41796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3A1475-9DE3-DE30-0287-50EC1F1014DA}"/>
                    </a:ext>
                  </a:extLst>
                </p14:cNvPr>
                <p14:cNvContentPartPr/>
                <p14:nvPr/>
              </p14:nvContentPartPr>
              <p14:xfrm>
                <a:off x="2915523" y="3569838"/>
                <a:ext cx="417960" cy="43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3A1475-9DE3-DE30-0287-50EC1F1014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97523" y="3551838"/>
                  <a:ext cx="453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995ED9-39DB-E474-3BC8-3B645DE3334F}"/>
                    </a:ext>
                  </a:extLst>
                </p14:cNvPr>
                <p14:cNvContentPartPr/>
                <p14:nvPr/>
              </p14:nvContentPartPr>
              <p14:xfrm>
                <a:off x="3223323" y="3382638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995ED9-39DB-E474-3BC8-3B645DE3334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05323" y="33646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69C3CF-BC06-3003-40F3-A956F8CD390B}"/>
                    </a:ext>
                  </a:extLst>
                </p14:cNvPr>
                <p14:cNvContentPartPr/>
                <p14:nvPr/>
              </p14:nvContentPartPr>
              <p14:xfrm>
                <a:off x="3039003" y="3396678"/>
                <a:ext cx="192960" cy="382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69C3CF-BC06-3003-40F3-A956F8CD39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1363" y="3379038"/>
                  <a:ext cx="22860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5E7517-887B-DA4C-7493-1107DAEA5DF6}"/>
              </a:ext>
            </a:extLst>
          </p:cNvPr>
          <p:cNvGrpSpPr/>
          <p:nvPr/>
        </p:nvGrpSpPr>
        <p:grpSpPr>
          <a:xfrm>
            <a:off x="5255163" y="3404598"/>
            <a:ext cx="294840" cy="487800"/>
            <a:chOff x="5255163" y="3404598"/>
            <a:chExt cx="29484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3CEC12-484F-2196-7F99-4BFDCB7DEF2F}"/>
                    </a:ext>
                  </a:extLst>
                </p14:cNvPr>
                <p14:cNvContentPartPr/>
                <p14:nvPr/>
              </p14:nvContentPartPr>
              <p14:xfrm>
                <a:off x="5255163" y="3437358"/>
                <a:ext cx="294840" cy="24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3CEC12-484F-2196-7F99-4BFDCB7DEF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37523" y="3419718"/>
                  <a:ext cx="330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A8C7DC-B087-A0BE-447C-F71CE927E3A9}"/>
                    </a:ext>
                  </a:extLst>
                </p14:cNvPr>
                <p14:cNvContentPartPr/>
                <p14:nvPr/>
              </p14:nvContentPartPr>
              <p14:xfrm>
                <a:off x="5342643" y="3404598"/>
                <a:ext cx="175680" cy="487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A8C7DC-B087-A0BE-447C-F71CE927E3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24643" y="3386598"/>
                  <a:ext cx="211320" cy="52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29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144ACB-7B65-03A0-6385-DC93B037B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231" y="611187"/>
            <a:ext cx="7200900" cy="5473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9817CE-E895-2346-9FFA-F2814523B4B1}"/>
                  </a:ext>
                </a:extLst>
              </p14:cNvPr>
              <p14:cNvContentPartPr/>
              <p14:nvPr/>
            </p14:nvContentPartPr>
            <p14:xfrm>
              <a:off x="3981123" y="1903038"/>
              <a:ext cx="3337200" cy="4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9817CE-E895-2346-9FFA-F2814523B4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3483" y="1885038"/>
                <a:ext cx="337284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4590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935</TotalTime>
  <Words>400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Arrays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193</cp:revision>
  <dcterms:created xsi:type="dcterms:W3CDTF">2022-09-30T05:28:25Z</dcterms:created>
  <dcterms:modified xsi:type="dcterms:W3CDTF">2022-11-21T16:17:16Z</dcterms:modified>
</cp:coreProperties>
</file>