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6:39:04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 24575,'54'0'0,"-3"0"0,6 0 0,19 0 0,6 0 0,12 0 0,3 0 0,-31 0 0,1 0 0,1 0 0,2 0 0,1 1 0,0-2 0,0 0 0,-1-1 0,0-1 0,30-1 0,-2 1 0,-4-1 0,-5 0 0,-17-1 0,-2 0 0,2 2 0,0 0 0,1-1 0,1 0 0,-1 1 0,0 0 0,0 0 0,1 0 0,3 2 0,1-1 0,1-1 0,0-1 0,2 1 0,0-1 0,2 0 0,-1-1 0,1 0 0,-1 0 0,1 1 0,-1 0 0,-4-1 0,-1 1 0,-4 1 0,-3 0 0,-6 1 0,-1 0 0,-4-1 0,-1 1 0,-2 0 0,-2 1 0,0-1 0,-1 1 0,-1 0 0,0 0 0,-1 1 0,1 0 0,2 0 0,1 0 0,6 0 0,2 0 0,7 0 0,1 0 0,7 0 0,1 0 0,6 0 0,1 0 0,-1 0 0,0 0 0,1 0 0,1 0 0,-1 0 0,0 0 0,-3 0 0,-2 0 0,-5 0 0,-4 0 0,-9 0 0,-4 0 0,29 0 0,-31 0 0,-24 0 0,-18 0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6:39:11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0 413 24575,'28'29'0,"20"8"0,13 7 0,-2-3 0,5 1 0,4 2-1185,13 7 0,4 1 0,2 0 1185,-16-12 0,1 0 0,1-1 0,-1-2 0,19 5 0,1-3 0,0-2-151,0-4 0,1-2 0,0-3 151,3-2 0,0-1 0,1-3 0,1-2 0,0-2 0,0-1 0,-23-5 0,0-1 0,1-1 0,-1 0 0,3-1 0,0 0 0,0-1 0,1 0 0,-1-2 0,1 0 0,0-1 0,0 0 0,-1-1 0,0-1 0,-1 0 0,-1-1 0,21 0 0,-2-1 0,-1 0 0,-5-1 0,-1 0 0,0 0 0,0 0 0,-1 0 0,1 0 0,3 0 0,0 0 0,1 0 0,-17 0 0,0 0 0,1 0 0,1 0 0,6 0 0,0 0 0,1 0 0,1 0-190,3 0 0,0-1 0,2 0 1,-1-1 189,2-2 0,1 0 0,1 0 0,-2-2 0,-3 0 0,1 0 0,-2-1 0,-1-2-197,-8 1 0,-1-2 1,-1 0-1,-2 0 197,16-3 0,-3 0 0,-2 0 427,-11 2 0,-2 0 1,-2 0-428,23-3 0,-2 0 570,-6 1 1,-1 0-571,-6 0 0,-2-1 927,-2 0 1,-2 0-928,-1-1 0,-2 0 506,-3 1 0,-1 1-506,-3 0 0,0 0 132,0 1 0,0 0-132,0 1 0,-1 0 0,-5 2 0,-1 1 0,36-5 0,-28 4 0,-24 3 0,-16 2 0,-3-1 0,14 1 0,20-2 0,36-5 0,-30 3 0,5-1 0,5-2 0,2-1 0,5-1 0,0 0 0,-1-1 0,-2 1 0,-1 0 0,-2 0 0,1-2 0,-1 0 0,-5 1 0,-2-1 0,-7 1 0,-3 0 0,34-12 0,-24 4 0,-20 5 0,-18 2 0,-13 4 0,-7-3 0,-5-3 0,-4-7 0,-11-6 0,-20-5 0,-26-12 0,18 18 0,-3-1 0,-8-5 0,-1-1 0,0-1 0,1 1 0,2 3 0,3 1 0,-36-22 0,13 9 0,7 6 0,9 8 0,12 8 0,15 10 0,14 9 0,11 7 0,13 8 0,11 5 0,17 6 0,40 18 0,-17-8 0,6 3 0,14 7 0,3 3 0,-22-11 0,1 1 0,-1 0 0,-2-1 0,-1 0 0,-1 0 0,16 11 0,-3-1 0,-10-4 0,-4-2 0,22 18 0,-31-16 0,-18-14 0,-15-9 0,-6-5 0,-6-2 0,-3-4 0,-1-2 0,-6-2 0,-12 2 0,-14 5 0,-14 8 0,-12 13 0,-10 15 0,-7 17 0,34-26 0,1 3 0,-1 3 0,0 0 0,3-1 0,1 1 0,-28 32 0,16-11 0,17-18 0,13-13 0,10-5 0,5-15 0,-1 3 0,5-12 0,-3 2 0,4-1 0,0 2 0,-1 0 0,-1 0 0,-1-1 0,1-1 0,2 0 0,0 0 0,8-36 0,-6 26 0,6-28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439-0808-86EB-A45B-8AFA29A78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24EE-1BED-7948-BC09-9A82F29D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21D-F667-EE6D-E06B-9344306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E5C-6D45-B1A7-7F92-B1799AF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B6AF-9883-F26C-435D-4417B8E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8EC-6E14-AF06-D478-0FB05A6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01F2-1477-FEF8-77D2-B200F27D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CE8E-9394-B0E9-FD30-2EFE809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03EB-B92D-D634-37C2-8288801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7FF3-3B73-BCEB-1A1A-C742300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6275-7269-1B0E-5286-ECADED75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F132A-C73B-36EC-A645-0ABCB80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06B-528E-8ECB-EBF3-7E367FF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939-9B14-ADB1-3DE0-A043D0F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B593-3191-6722-49D4-25B60C0B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A7EE-93EE-8F38-3CDA-397F963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7000-07F8-DDFA-FDB0-CE701D19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E05B-207E-FCB3-C1CD-9D8DB25D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E88E-E650-660D-1E70-1FF9D38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7A97-E1E4-2B82-F543-D0B35EA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011-39A1-82A2-4ED8-8C2620D4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FC2C-AFD4-B840-D543-26C974D0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3527-0B7A-0F76-0981-284EDA9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2C53-DF2D-F991-0C3A-4492F306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FAF0-7093-CCA3-3CCC-89B9F38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59D4-C1DB-84EC-A99F-750A1CEE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DF4-741C-6083-926D-8D2DD94D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4F7B-BBBD-52D8-7BC1-BE9A754E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6A43-5592-92BE-A197-44CFF57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9868-3A9C-73CB-4511-3B39A60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F204F-8852-6F00-0791-8414B0F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6FB-D8B2-6D55-0BAA-59618B37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D6F7-E3EB-2DA6-823B-627D4C9C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B4E5-6B7D-75A8-3D38-8C1F9FEA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E82-4645-D676-3B66-596F2F1F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43869-BC7B-566D-D4CD-078F0662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A68A-F36A-243F-DBC7-312176F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D4E2-D1A6-4D30-C74B-A71F9BC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3E4B9-F76A-A20A-268E-8460E0C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CC70-A674-F36D-1977-4FDFFB80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BB9A-2660-2D48-FCF5-952ED7D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63E7-F968-D529-F958-59070B9B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262A-698A-F243-DF70-D4937C1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687F4-0A4F-851A-1849-B6D7BC8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E524-EA0A-4135-A93F-E59135D9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F883-B17C-5D81-69C2-2076331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9F6-9653-C810-AA43-1CCC8411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060-4CCB-CA72-7C96-1716DF77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84D49-54A5-3971-69A9-AB4BFD07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C956-65C8-8133-04A1-A185AE4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B902-27D2-8473-A976-FEEB170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1C5B-A8C6-5737-8772-76BEB0A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166A-0670-731F-5432-E2585F6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D835C-785A-3C98-9D08-B28A390B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E6556-1D97-0DC6-8773-6888D4AA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B1BBE-8FA0-94CB-5C37-A18A39B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23EA-1B66-7839-B005-0C9A07D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378A-58F6-90F9-6A8C-8DB2F89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EDF5-4E1E-CA58-A731-1B020F1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2F87-FDC2-7A7C-62DF-2F18FDE3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40F-CEA7-201F-8782-759AD5EE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3825-37F6-0DCB-8235-D8E704BB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86D8-C0C5-229F-9C74-908F7AEF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B4F-A085-9825-CC88-944E1693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85350"/>
            <a:ext cx="11887200" cy="64502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Difference between Object Oriented Programming Languages and Object Based Programming Languages?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Object Oriented Programming Languages: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Follows all features of OOPS.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Ex: </a:t>
            </a:r>
            <a:r>
              <a:rPr lang="en-US" sz="2400" dirty="0"/>
              <a:t>Smalltalk, C++ , Java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Object Based Programming Languages: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Follows all features of OOPS except Inheritance.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Ex:  </a:t>
            </a:r>
            <a:r>
              <a:rPr lang="en-US" sz="2400" dirty="0"/>
              <a:t>Java Script , VBScript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B7A14-7187-D54D-4D48-29FC29F891E4}"/>
              </a:ext>
            </a:extLst>
          </p:cNvPr>
          <p:cNvSpPr txBox="1"/>
          <p:nvPr/>
        </p:nvSpPr>
        <p:spPr>
          <a:xfrm>
            <a:off x="8402595" y="1322173"/>
            <a:ext cx="3274540" cy="42473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Inheritance</a:t>
            </a:r>
          </a:p>
          <a:p>
            <a:endParaRPr lang="en-US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Encapsulation</a:t>
            </a:r>
          </a:p>
          <a:p>
            <a:endParaRPr lang="en-US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Abstraction</a:t>
            </a:r>
          </a:p>
          <a:p>
            <a:endParaRPr lang="en-US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Polymorphism</a:t>
            </a:r>
          </a:p>
          <a:p>
            <a:endParaRPr lang="en-US" dirty="0"/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Method Overriding</a:t>
            </a:r>
          </a:p>
          <a:p>
            <a:pPr algn="l"/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Method Overloading</a:t>
            </a:r>
          </a:p>
          <a:p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Objects</a:t>
            </a:r>
          </a:p>
          <a:p>
            <a:endParaRPr lang="en-US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Classes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11C09-B2F0-1B54-95FA-C11F762590AB}"/>
                  </a:ext>
                </a:extLst>
              </p14:cNvPr>
              <p14:cNvContentPartPr/>
              <p14:nvPr/>
            </p14:nvContentPartPr>
            <p14:xfrm>
              <a:off x="2211723" y="2464998"/>
              <a:ext cx="2170440" cy="4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11C09-B2F0-1B54-95FA-C11F76259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083" y="2446998"/>
                <a:ext cx="22060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B147DB-34E7-9E37-3A32-8F243F84233E}"/>
                  </a:ext>
                </a:extLst>
              </p14:cNvPr>
              <p14:cNvContentPartPr/>
              <p14:nvPr/>
            </p14:nvContentPartPr>
            <p14:xfrm>
              <a:off x="4056003" y="2382918"/>
              <a:ext cx="3731040" cy="54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B147DB-34E7-9E37-3A32-8F243F842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8003" y="2364918"/>
                <a:ext cx="376668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4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18</cp:revision>
  <dcterms:created xsi:type="dcterms:W3CDTF">2022-12-08T13:05:08Z</dcterms:created>
  <dcterms:modified xsi:type="dcterms:W3CDTF">2023-01-02T11:57:43Z</dcterms:modified>
</cp:coreProperties>
</file>