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4BA7-1720-434C-65D5-E520499B9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BD59-4C2E-7EF6-B7BA-6D76F63C1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0E428-8A76-4C3A-CA54-1223147D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581A-CBD0-584D-8CA6-B24068850AE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EFD5-84AA-0684-BA15-B353748F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3334-9F2B-E976-2F2D-F9A60EAF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CB7-DD3D-104F-8C31-BEBFC99B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D892-6F79-CB25-5976-B0A97FF2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02BBB-7A17-E1D8-59E0-18AE67E36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0684-8567-E6F0-A267-7C5286A8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581A-CBD0-584D-8CA6-B24068850AE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4968-C682-C14B-5E80-9558A10D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37D2-3B6C-ADB6-7229-A5C1E64D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CB7-DD3D-104F-8C31-BEBFC99B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5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BD29E-CF17-AFA4-BD8F-33F5EC836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9F83E-913E-22C5-B856-984075E48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DCB6-45F7-26BA-43E6-BEA86EE2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581A-CBD0-584D-8CA6-B24068850AE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7F0-092D-C62D-5EC9-8AF878D3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977A-1FEC-CE1F-C540-638AEBC1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CB7-DD3D-104F-8C31-BEBFC99B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EBE0-636D-9D5B-299C-35FFF145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A271-6BA9-DE55-4177-22A48909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A15E-FB27-8FCE-6C84-A978ECFA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581A-CBD0-584D-8CA6-B24068850AE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5A36-582F-76AC-846C-8BE6599F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66674-5C63-52A7-DBE8-0DDF3E1B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CB7-DD3D-104F-8C31-BEBFC99B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7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C055-5BB2-13DF-A4F2-9D70A346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28E0-501D-EBC4-1EFC-FEB2666F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FBB7-AD40-41D2-1B86-AD0E5D03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581A-CBD0-584D-8CA6-B24068850AE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0729-18C6-BE84-1D27-53BCF179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F6C3-A8A9-E464-D5D5-05BCCAF2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CB7-DD3D-104F-8C31-BEBFC99B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1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7AAC-ADEA-34AC-5750-E3923F88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4DBF-932E-63C4-E4A6-EC0DFFE12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75527-7DCD-B7FF-999E-29767BC6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8ECE5-5BBE-EE69-5B8D-1A65F9B4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581A-CBD0-584D-8CA6-B24068850AED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CF998-18D3-266F-F445-EE48F8BF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655C-3ED1-5445-03A9-19C63759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CB7-DD3D-104F-8C31-BEBFC99B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48EC-D3C7-E0FB-ACCA-0DC022CF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DEA64-A9CE-A234-61F7-ED373C90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1DBB3-9C94-3381-9A3E-2DA060AD4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8D353-5605-61A0-2D4B-6693E2084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85F4D-DE2D-4B80-0EC9-A67578744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77BDA-3171-57C9-CFD5-2DADE07F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581A-CBD0-584D-8CA6-B24068850AED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5CC3B-5E01-B915-D217-B4E02E5E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275E9-A135-55A2-FD03-6CBBEE19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CB7-DD3D-104F-8C31-BEBFC99B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0EE8-60A9-FF4B-992D-2FCA5F7F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1D007-37E6-C536-0D0A-5B90DC8E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581A-CBD0-584D-8CA6-B24068850AED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613B4-D11B-2744-E06A-1688603E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1D015-0BA7-700E-4600-A891F925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CB7-DD3D-104F-8C31-BEBFC99B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3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C9379-E637-CE50-8B20-4E71B6FA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581A-CBD0-584D-8CA6-B24068850AED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F2B06-CE77-E6DD-29E0-216B7984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D92AB-4A8E-6490-13FA-DE0DE0DC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CB7-DD3D-104F-8C31-BEBFC99B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AD7A-4DE0-D43D-BC77-77C578F2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E7CB-B515-E087-E5FC-B9D9D59FE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DFD98-D802-0CA1-BCD0-0254212A6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623E4-3A43-944E-89D5-BD4177F6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581A-CBD0-584D-8CA6-B24068850AED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9E0BC-E11A-863B-7525-5587CD59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CABC6-DA45-D81D-B8A8-EF253C5F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CB7-DD3D-104F-8C31-BEBFC99B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4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3D1D-008C-C42B-65F8-86785AF7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52F00-BF1A-0F6C-CDBD-BE5CDE22C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1C97B-792E-0D25-6C7F-011A1745D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9C6D6-A29C-5770-F723-7C9DD308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581A-CBD0-584D-8CA6-B24068850AED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E67AE-8004-202B-E5E4-ADEEF60E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13CB-678A-2301-79C5-A59C5BD3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CB7-DD3D-104F-8C31-BEBFC99B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17B31-EE42-D8FA-1B7E-6740E538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C80-D70A-638F-4844-7B271BDF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89DEC-1A43-CBE0-AEA2-2450A30BF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581A-CBD0-584D-8CA6-B24068850AE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F48DA-374A-A3AD-B73F-270A18E79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5D5B-CB1F-08A9-5C82-049CB381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CCB7-DD3D-104F-8C31-BEBFC99B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1A4F-3904-350B-AC27-DABCE1FD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21" y="173620"/>
            <a:ext cx="11806177" cy="6539696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Can we overload main() method?</a:t>
            </a:r>
          </a:p>
          <a:p>
            <a:pPr marL="0" indent="0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Yes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, we can overload main() method. </a:t>
            </a:r>
          </a:p>
          <a:p>
            <a:pPr marL="0" indent="0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A Java class can have any number of main() methods.</a:t>
            </a:r>
          </a:p>
          <a:p>
            <a:pPr marL="0" indent="0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But to run, class should have main() method with signature as </a:t>
            </a:r>
            <a:r>
              <a:rPr lang="en-IN" sz="2200" b="1" dirty="0">
                <a:solidFill>
                  <a:srgbClr val="00B050"/>
                </a:solidFill>
              </a:rPr>
              <a:t>public static void main(String[] args)</a:t>
            </a:r>
            <a:r>
              <a:rPr lang="en-IN" sz="2200" b="1" i="0" dirty="0">
                <a:solidFill>
                  <a:srgbClr val="00B050"/>
                </a:solidFill>
                <a:effectLst/>
              </a:rPr>
              <a:t>. </a:t>
            </a:r>
          </a:p>
          <a:p>
            <a:pPr marL="0" indent="0">
              <a:buNone/>
            </a:pPr>
            <a:r>
              <a:rPr lang="en-IN" sz="2200" b="1" i="0" dirty="0">
                <a:solidFill>
                  <a:srgbClr val="002060"/>
                </a:solidFill>
                <a:effectLst/>
              </a:rPr>
              <a:t>If we do any modification to this signature, then: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333333"/>
                </a:solidFill>
              </a:rPr>
              <a:t>	C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ompilation: no error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333333"/>
                </a:solidFill>
              </a:rPr>
              <a:t>	R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un : error  </a:t>
            </a:r>
            <a:r>
              <a:rPr lang="en-IN" sz="2200" b="0" i="0" dirty="0">
                <a:solidFill>
                  <a:srgbClr val="FF0000"/>
                </a:solidFill>
                <a:effectLst/>
              </a:rPr>
              <a:t>”main method not found”.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E26CD-1D0D-6C1C-3E73-98A5521F8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1" y="3304632"/>
            <a:ext cx="3457577" cy="3501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B1B1BA-B43B-63D7-3343-10C9DE96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196" y="2271712"/>
            <a:ext cx="5823189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10</cp:revision>
  <dcterms:created xsi:type="dcterms:W3CDTF">2023-01-06T10:39:54Z</dcterms:created>
  <dcterms:modified xsi:type="dcterms:W3CDTF">2023-01-06T14:17:13Z</dcterms:modified>
</cp:coreProperties>
</file>