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8873-E711-C621-BA5D-E9370201E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9E3FC-5674-C329-6F9C-2A51F3F2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79E1-3AA2-FB5C-716F-42E62293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303B-6AFC-52D3-0F87-36A09CCF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D53F-DC75-2A27-1182-BB52667B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69FD-1583-472F-1BF4-6DAAD9FC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08A4B-FAB9-5F2F-51EB-5676C99FA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AB65-2790-03CF-2C68-4F48827B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D151-4C3B-0856-7970-63470C39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76F3-277F-63F5-5EAB-7342BB82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45CFE-DB19-0AE1-DA96-55FF379AA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83097-845E-FD17-9448-62157D9C7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11E9-B0F8-1AE9-3958-55FE1FB2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8567-53D6-4829-E7B0-BFAE169E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8F9A-EB4D-D4A7-8540-0B974D27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BAB5-C472-D51B-3DC1-76135FE4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B738-3A4F-4824-F09B-4079BD97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1BC7-F6DB-EEEE-81C2-1A34B409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4E0E-7E37-36BA-8682-45E0BFF1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4C89-788F-3493-14FB-BAB58ECE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8E7E-D26D-90A5-F9A0-C68B5EF3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AAA1-1E7C-EDCF-502C-25F96E24A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BDC0-4126-0FED-F3F2-B8C73A45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4D63-DBB6-ED43-EA9D-62D157E1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F523-ECAB-940E-2A98-505A5164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07EC-7D94-66CD-9917-44F1BC07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3FEF-F283-DFE3-C5C9-E81B960D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4905-2D6D-CDEA-A6CA-4E901AA16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36C84-BA68-7A2F-61BF-FD0D370B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F4B29-423A-6742-296F-58CC1AFB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7D4B-5375-C554-EAD2-E221FA5E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A5F1-8841-9EC2-6F5E-7F03EBCA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B465-C2FE-85FE-2924-115224CB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65891-CBB7-3EDC-D4B3-D2FF5E0D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C5BEE-51E5-4932-0E93-C60F77223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1D1C1-223F-30B3-53A1-E743ED29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DB501-11A6-E8B5-B520-BC6AB70C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8227D-38A0-E9C0-57F2-F5B71555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204C3-ADF1-780E-7E50-9B4D1CA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CE29-F975-7358-5966-B8C74757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B626-777C-E430-2097-B7759B01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0FEF2-61CE-C9C5-FA2F-9BE24C25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9DE5D-BE3E-6E16-1F84-BC54B4A3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8DFB7-E87A-029A-A5EF-3DEDA2BD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DEC6F-AF28-377B-8C5D-B7C6A8DA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DC3DD-1368-3EAC-CBFA-2B98912A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2909-F855-E719-4651-A5941D69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E985-986E-5E24-B350-0A76713F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F6D37-5397-B6A4-C4D5-C7F72D5DD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9330-7206-25A9-D003-ADAB1B72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00F85-75A5-C4E1-D414-170155BB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A47B1-05DC-CB70-CD96-768FF35A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AD4B-EDA2-3006-410B-20811627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33FF8-3347-0481-F199-B1A140D17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DF257-F1E5-B212-A00D-41BE00584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94-4CC0-F479-84D7-A67052E5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85554-2207-2044-93DE-F4575198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F79DC-D4B2-62CF-2E6A-94539F13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2E78D-2644-19B9-C086-AE351973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6CB8-1C4B-CEAE-89DD-A4F28C03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F4CB-557C-9012-0096-60D06259B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2C20D-6950-8D41-BE2A-525D20D6B16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EC2C-E61C-4AD8-4BA4-5222AFA70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93EC-F3EB-9896-6D3E-2098CDA0A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D667C-35EA-1443-B7A6-3B3B4B54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7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935B-4CC3-C423-429F-99318F75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162046"/>
            <a:ext cx="11794602" cy="6493397"/>
          </a:xfrm>
        </p:spPr>
        <p:txBody>
          <a:bodyPr/>
          <a:lstStyle/>
          <a:p>
            <a:pPr marL="0" indent="0" algn="l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Can we declare main() method as private?</a:t>
            </a:r>
            <a:endParaRPr lang="en-IN" b="0" i="0" dirty="0">
              <a:solidFill>
                <a:srgbClr val="FF0000"/>
              </a:solidFill>
              <a:effectLst/>
            </a:endParaRP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No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, main() method must be public. 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we can’t define main() method as 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</a:rPr>
              <a:t>private or protected or with no access modifier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0" indent="0" algn="l">
              <a:buNone/>
            </a:pPr>
            <a:r>
              <a:rPr lang="en-IN" sz="2400" dirty="0">
                <a:solidFill>
                  <a:srgbClr val="333333"/>
                </a:solidFill>
              </a:rPr>
              <a:t>B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ecause to make the main() method accessible to JVM.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E5C5DF-9ED2-CA05-EAD6-CDBEEF82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25" y="2400844"/>
            <a:ext cx="7772400" cy="39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0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7</cp:revision>
  <dcterms:created xsi:type="dcterms:W3CDTF">2023-01-06T11:33:18Z</dcterms:created>
  <dcterms:modified xsi:type="dcterms:W3CDTF">2023-01-06T14:38:55Z</dcterms:modified>
</cp:coreProperties>
</file>