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530B-18DC-D69F-7EC3-8A90DF07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DF450-FBCC-D1DA-8E1D-2520E8FCF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309F-DD8E-FCF8-12A1-A26D23C3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AAFF-88BD-AD56-9AAA-838F5140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3B7C4-72D8-AB99-B4EC-BEA5D25D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E5B8-7522-BD0C-1ADE-0298054A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4E3C9-FD88-1BCE-62FF-78598B0D4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7672-8A59-8EBC-5C22-A0E3C08F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6F67-4D24-076F-BCEC-AD1F3BD9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81AD-15A0-E4AB-F70D-F04235DD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F8FAC-82AA-2D90-DCC3-D7FD30D09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7A81-EE5F-6025-99C0-4128078AA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D502-D16F-4023-646B-C4623C7C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B245A-3367-6145-E601-5D557DA7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FCFC-B7F6-6DC0-7B31-5785D45F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801E-1661-2808-E3D8-461878F7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51F2-76C0-6207-1CB7-3C60B7E7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3991-9DE1-840C-BCD0-B24A81A8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A4AE-886C-3D26-F49B-2A09439D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30AB-27CA-A5D9-D6C8-D4E6C890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2FF5-98A2-81D5-F782-67C80153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E443-1DDA-814D-3330-684D31BB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834E-0B9C-3F78-3957-33DF23D5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8DAF-E3F4-5429-F64C-F822E1F5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3A22-3BCA-23A0-5EF4-1EF05EE9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6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7932-75EC-0E56-403D-90597310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0472-6D46-7898-B03E-86A8E1056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46DBB-AF58-7AEB-FFD5-B386C5792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4A19E-6E3E-E74E-FBD4-58B7009E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2BE65-1186-EB73-ABFD-967AF6D9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8DE6-9418-61FF-671F-EEEADF4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1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1974-05F0-359D-0656-4A51D50F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BC9CD-31C9-2018-AE04-AC5C319F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70F37-89BE-0957-6C22-5E6B97E8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DBE28-06DF-69CC-08EC-F5BD3702C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FD5A4-C472-B364-7B10-6EAE26CEF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FD41F-0D48-530D-DA86-CA386C41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B6758-9092-0CFE-5040-45365329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63612-BEFF-6418-5DA5-2C9043F7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F77A-E06B-26B2-E51F-A0935A00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A58D4-813D-7FC9-431B-3F64E8BC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AA236-E6CE-E97E-BC5E-EC4258F7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3DA58-B453-8CDF-B7F5-348CA3C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44BB7-403E-5B40-D46C-41EE31D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387BD-3A27-E35C-6EEC-D0BD403A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AA417-5FC0-FFEF-0287-AD4C20D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D284-D654-198E-84EA-DEC98D3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3199-FECF-3AC5-ACC9-5B80FD53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ADC35-92DB-6073-F750-6A04B06F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2D06-DD81-3AD5-53A5-5C93C1F2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21DCB-59D2-93EB-F569-B6093FE7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AE951-D061-21C2-E3B2-DCC0CE21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0F03-6D94-5420-1EEB-A2CF2738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C9C08-668D-66A5-5ACE-6355B0A60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96976-E67C-F2FC-8B9F-3DDF150C6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EA47E-6DA9-2DC1-A677-60DAE8BA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DE3E-AE32-74C5-0C61-AA662E27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44FCF-FFF4-5A9C-1E1B-979A0AE5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FF256-5AF8-A850-3FB1-3331C13C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5D14-87C9-2B2C-5298-4526D532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1BA3-8D41-D559-0039-67DA4E48E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B2C2-5E61-9B4D-A77A-DB13781325DE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B2F2-BDED-C2DD-DABF-F28480E64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5E74-832F-DDDE-A85E-F6707D8D8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A55C-C0E0-634B-91ED-92209F5A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6F6B-96D2-822A-EBF7-36281A71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1" y="208344"/>
            <a:ext cx="11713578" cy="6516547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Can we change the return type of a main() method?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No</a:t>
            </a:r>
            <a:r>
              <a:rPr lang="en-IN" b="0" i="0" dirty="0">
                <a:solidFill>
                  <a:srgbClr val="333333"/>
                </a:solidFill>
                <a:effectLst/>
              </a:rPr>
              <a:t>, the return type of main() method must be void only.</a:t>
            </a:r>
          </a:p>
          <a:p>
            <a:pPr marL="0" indent="0" algn="l">
              <a:buNone/>
            </a:pPr>
            <a:endParaRPr lang="en-IN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4E44-D022-C291-A146-1CF419F2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79" y="1986962"/>
            <a:ext cx="7772400" cy="39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7</cp:revision>
  <dcterms:created xsi:type="dcterms:W3CDTF">2023-01-06T13:16:50Z</dcterms:created>
  <dcterms:modified xsi:type="dcterms:W3CDTF">2023-01-06T16:06:07Z</dcterms:modified>
</cp:coreProperties>
</file>