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09:27:56.1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24575,'54'0'0,"21"1"0,-17 5 0,4 2 0,8 5 0,1 3 0,2 5 0,0 3 0,-3 5 0,-3 2 0,-11-2 0,-3 0 0,-4-1 0,-4 0 0,22 17 0,-21-13 0,-20-7 0,-14-8 0,-3-5 0,-7-4 0,2-3 0,-3-3 0,1 0 0,2-2 0,0 0 0,3 1 0,6 3 0,9 5 0,9 4 0,1 2 0,-2-2 0,-9-4 0,-10-4 0,-5-3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09:30:57.1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628 1 24575,'-15'-1'0,"-10"7"0,-9 8 0,-7 8 0,0 9 0,6 1 0,4-1 0,1 1 0,1-1 0,-3 3 0,-1 0 0,-2 1 0,1-2 0,-1-1 0,0-2 0,1-1 0,1-3 0,8-4 0,2 1 0,11-11 0,1 0 0,9-11 0,0 0 0,2-2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09:31:11.5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24575,'11'0'0,"0"0"0,-3 0 0,-1 0 0,-2 0 0,-1 0 0,2 0 0,2 0 0,8 1 0,19 6 0,27 8 0,29 9 0,-38-8 0,2 2 0,3 0 0,-1 1 0,-1 1 0,0 1 0,-5-1 0,-1-1 0,38 17 0,-18-5 0,-15-5 0,-10-4 0,-4-1 0,-3 0 0,0 1 0,0-1 0,-5-3 0,-5-2 0,-8-5 0,-8-5 0,-5-4 0,-4-2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09:31:14.1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753 1 24575,'-18'6'0,"-14"12"0,-21 18 0,-17 19 0,-8 7 0,5 1 0,12-11 0,16-12 0,15-13 0,12-10 0,11-8 0,1-3 0,5-4 0,-1 0 0,0 0 0,-1 0 0,1 0 0,-1 2 0,0-2 0,-1 1 0,1 2 0,-2 0 0,1 1 0,-3 1 0,-3 1 0,-5 3 0,-2 1 0,0 0 0,4-1 0,5-4 0,1 1 0,4-4 0,0 1 0,0-2 0,1 0 0,0 0 0,2 1 0,-2 0 0,-1 1 0,-3 2 0,-2 1 0,-3 2 0,0-1 0,2-1 0,4 0 0,3 0 0,2 0 0,0-1 0,0-1 0,0 0 0,0 0 0,-1 1 0,-1 0 0,-1 1 0,-1-1 0,1 1 0,-1-2 0,-1 0 0,1 0 0,-1 2 0,0 0 0,-1 3 0,0-1 0,1 1 0,1 0 0,0-1 0,1 1 0,1 0 0,2-1 0,0 0 0,0-2 0,0-3 0,0 0 0,0 1 0,0-4 0,0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09:31:49.8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0 570 24575,'29'23'0,"-4"-1"0,-1 3 0,-9-4 0,-4-8 0,-4-5 0,-2-5 0,0-3 0,-1-3 0,0-3 0,0-2 0,1-3 0,-1 2 0,-1 2 0,1 3 0,0 4 0,-1 3 0,0 3 0,0 3 0,1 0 0,0-2 0,2-5 0,1-21 0,4-25 0,5-25 0,3-15 0,3 5 0,-1 13 0,-2 16 0,-2 12 0,-3 9 0,-3 5 0,0 5 0,-2 1 0,0 2 0,0 1 0,0 0 0,-1 2 0,0 0 0,0 0 0,0 1 0,0 1 0,-2 3 0,-1 0 0,-1 3 0,-2 2 0,0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09:31:55.0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0 257 24575,'19'18'0,"15"24"0,12 13 0,0 2 0,-9-13 0,-18-25 0,-7-10 0,-4-6 0,-2-3 0,1-6 0,4-8 0,0-7 0,3-9 0,3-4 0,0 0 0,7-3 0,14-3 0,18-5 0,17-8 0,9-1 0,-8 5 0,-17 12 0,-19 14 0,-15 7 0,-12 11 0,-2-1 0,-7 6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09:33:51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0 205 24575,'30'2'0,"31"12"0,21 11 0,9 6 0,-4 3 0,-21-6 0,-4-2 0,-2 0 0,-3-4 0,-3-1 0,-4-1 0,1-2 0,-2-1 0,-4-2 0,0-2 0,-3 0 0,-1 0 0,-2-1 0,-4 1 0,0 1 0,1 1 0,5 2 0,0-2 0,3 0 0,5 0 0,3-2 0,4 2 0,3-2 0,0 0 0,1 2 0,6-1 0,4-1 0,0 0 0,-2-3 0,-6-1 0,-6-1 0,-1-1 0,0 0 0,1-2 0,1 2 0,-2 0 0,-1 2 0,-1 1 0,1 0 0,6-2 0,4-1 0,5-2 0,4-1 0,-1 1 0,3-3 0,0 1 0,-2-2 0,1-1 0,0 0 0,4 0 0,2 0 0,0 0 0,-4 0 0,-9 0 0,-8 0 0,-6 0 0,-3 0 0,-2 0 0,-2 0 0,0 0 0,1 0 0,-2 0 0,2 0 0,-1 0 0,0 0 0,1 0 0,-1 0 0,0 0 0,1 0 0,-3 0 0,-3-1 0,-1-1 0,-5-3 0,1-2 0,-1-2 0,1-2 0,4-1 0,2 0 0,2 0 0,0-1 0,-2 0 0,-2 1 0,-3 0 0,-1 1 0,-1-1 0,-1 0 0,0 0 0,1 0 0,-1-1 0,1 1 0,-2 1 0,-1 2 0,1 0 0,0-1 0,3 1 0,0-2 0,2-1 0,3 0 0,2-1 0,1 1 0,2 1 0,3-2 0,3-2 0,4-3 0,-3-2 0,-5 2 0,-7 2 0,-11 2 0,-4 3 0,-4 1 0,0 0 0,4-2 0,1-3 0,4-3 0,4-1 0,3 0 0,6 0 0,1-1 0,1 0 0,1 1 0,1 1 0,2 3 0,0 2 0,-3 4 0,-5 1 0,-5 1 0,-6 2 0,-3 1 0,-1 0 0,0-3 0,1 2 0,2-2 0,2 1 0,2 0 0,2-2 0,2 1 0,3 0 0,5-2 0,2 3 0,-1-1 0,-4 2 0,-3 3 0,-6-2 0,-4 1 0,0 0 0,-2-1 0,-1 2 0,-2-2 0,-3 0 0,-3 1 0,-5-2 0,-3 0 0,-4 0 0,-3 1 0,0 0 0,2-1 0,9-4 0,5 0 0,3 0 0,1 1 0,-12 5 0,1-1 0,-10 4 0,1 0 0,0 0 0,5 0 0,3 0 0,2 0 0,-3 0 0,-2 0 0,-5 0 0,-3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09:27:58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529 1 24575,'-42'15'0,"-4"10"0,-6 13 0,-1 8 0,3 0 0,9-4 0,10-8 0,10-6 0,9-5 0,7-4 0,2-9 0,3 0 0,0-6 0,0 1 0,0 1 0,-2 0 0,0 1 0,-2-2 0,0 2 0,0-3 0,0 4 0,0 0 0,-3 3 0,2 2 0,-1-2 0,0-1 0,1-3 0,-1 2 0,0-1 0,0 2 0,-1-1 0,2 0 0,-1-2 0,2-3 0,-1 0 0,1 0 0,0 2 0,-3 2 0,0 0 0,-2 1 0,0 1 0,1 0 0,0-1 0,3 0 0,2-1 0,-1 0 0,2 2 0,-1 0 0,1 2 0,2 1 0,0-1 0,0 0 0,0-3 0,0-1 0,0-1 0,0 1 0,0-1 0,0-3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09:28:17.5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0 283 24575,'0'15'0,"1"6"0,4 4 0,5 3 0,7 1 0,6-5 0,2-2 0,0-1 0,-2-1 0,-5-6 0,-5-5 0,-3-5 0,-3-4 0,-2 0 0,-1-2 0,0-6 0,1-5 0,5-9 0,3-5 0,1 1 0,0 2 0,1 2 0,8-1 0,15-5 0,18-5 0,22-4 0,12-2 0,0 3 0,-10 6 0,-20 6 0,-19 7 0,-13 6 0,-13 4 0,-7 3 0,-4 0 0,-3 1 0,-1-1 0,2 1 0,0-1 0,0-1 0,-1 1 0,1 1 0,0 0 0,1 1 0,3-1 0,4-1 0,11-2 0,6-2 0,2 0 0,-3 0 0,-10 3 0,-7 2 0,-5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09:28:19.6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0 637 24575,'13'5'0,"3"4"0,3 8 0,2 3 0,-3 0 0,-1-3 0,-8-8 0,0-4 0,-6-6 0,3-5 0,2-9 0,4-13 0,3-12 0,14-13 0,19-13 0,-15 29 0,3-1 0,10-4 0,2 1 0,-1 2 0,1 3 0,-6 4 0,-2 2 0,20-13 0,-22 22 0,-23 11 0,-1 6 0,-7-1 0,14-6 0,20-10 0,21-8 0,8-4 0,-6 6 0,-18 10 0,-20 7 0,-15 7 0,-9 3 0,-7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09:28:21.6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1 389 24575,'8'34'0,"1"-3"0,9-3 0,-1-5 0,-1-5 0,-2-5 0,-4-5 0,-4-4 0,-1-2 0,0-2 0,-1-3 0,1-10 0,3-10 0,4-13 0,6-5 0,6-1 0,9 1 0,14 1 0,14-2 0,11-2 0,5-1 0,-8 3 0,-11 10 0,-17 8 0,-17 7 0,-9 6 0,-7 3 0,-3 1 0,-1 1 0,0-1 0,-2 0 0,-1 2 0,-1 0 0,0 1 0,0 2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09:30:23.2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09:30:23.7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24575,'62'3'0,"-11"5"0,8 3 0,23 9 0,5 4 0,-24-6 0,3 0 0,-3 2 0,25 9 0,-4 0 0,-15-5 0,-6-4 0,21 1 0,-40-9 0,-26-10 0,-16-2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09:30:25.0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707 1 24575,'-18'39'0,"-21"16"0,7-15 0,-5 3 0,-9 7 0,-3 1 0,-5 3 0,-1 1 0,-2-2 0,1 0 0,6-8 0,3-2 0,7-8 0,4-3 0,-16 14 0,28-22 0,13-13 0,8-6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09:30:55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24575,'50'0'0,"17"3"0,22 10 0,-37-1 0,0 3 0,-2 2 0,-2 2 0,39 20 0,-17-3 0,-16-8 0,-8-2 0,-7-5 0,-7-4 0,-5-3 0,-5-4 0,-1-4 0,-9-2 0,0-1 0,-8 0 0,1-1 0,1 1 0,3 1 0,10 5 0,16 3 0,11 3 0,4-1 0,-7-2 0,-8-3 0,-17-4 0,-3 0 0,-14-4 0,1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3852-CAE2-8A1C-3067-BD23888F6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58E76-4A7D-884D-8CB8-C1A46A65D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5D16E-576C-97E5-9827-6017DCED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D464-430F-7E42-87F9-6E2141766F85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F6708-E3FE-5142-4D2B-F2C046FA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4755B-D553-4FEF-1A24-5DC2A8EE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5041-EBEE-F04D-83A0-5A50E2339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6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6879-F324-C3A0-6158-FF043FC4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7B203-6069-16C2-4F71-F88CFD3B6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16171-F2E4-A2E5-5312-190AF0287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D464-430F-7E42-87F9-6E2141766F85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0B744-EBCC-5F36-403D-EB2F5569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0D668-58C3-DC00-8CF8-5BA98AC8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5041-EBEE-F04D-83A0-5A50E2339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9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E89071-1152-1660-0F2D-5EBB135B2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6ECE3-978B-7660-FA0E-4616C143C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4217-0FBB-AD55-9180-38A647D8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D464-430F-7E42-87F9-6E2141766F85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7A2AC-8AB4-0EF5-F29E-7ADE5722B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13CAD-D7DD-79C0-7FAE-D933A333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5041-EBEE-F04D-83A0-5A50E2339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1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58DE-D40C-2466-7989-06AF13F7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6F5F5-52F9-F790-0530-E28E68218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70B8B-2BA2-FE3D-2E09-D9069AAF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D464-430F-7E42-87F9-6E2141766F85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22D31-2406-8F64-9A65-D7BA315D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EDB9E-97F6-41B1-8EBC-78AC3817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5041-EBEE-F04D-83A0-5A50E2339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5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F9A2-6AE6-A81A-ADAF-0AF94DEB3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F5377-9AB3-4906-18EA-DA7A86EEF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3D231-3F24-4210-DAED-21A8F3D8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D464-430F-7E42-87F9-6E2141766F85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DA192-6927-390A-BE76-DF76536B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54FF-474D-67A8-3FD5-26F99CE2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5041-EBEE-F04D-83A0-5A50E2339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5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1578-CB73-DC1A-F087-C0BB53453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CB77C-7C13-FAB7-6C41-399BBD619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B9B5C-11AA-3F2A-5A20-64C47DBE3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B0902-F0F7-2615-88AC-F8D8C239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D464-430F-7E42-87F9-6E2141766F85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D5171-CD24-BDA5-3E69-31E582B2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FA0B9-F41A-7629-AEF6-65828C2D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5041-EBEE-F04D-83A0-5A50E2339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2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DCB7-B400-93FE-5D08-1613D3AB0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FB8DF-5C9D-509F-534C-667824031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FF448-EF3B-1D0B-A30F-0B6E8DA58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A7D9D-5CE3-9823-D65C-7186A358D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0D3106-BFEC-4802-AE35-B92B610C7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1914A8-B60B-D717-7850-891E09C4B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D464-430F-7E42-87F9-6E2141766F85}" type="datetimeFigureOut">
              <a:rPr lang="en-US" smtClean="0"/>
              <a:t>1/9/23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78C56A-28CA-EF4E-BE02-EDC36D74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29043-057E-B3F9-8F8F-9C6A556D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5041-EBEE-F04D-83A0-5A50E2339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4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7330-A146-19F3-176A-8E43BB04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6AF683-61EC-9975-2626-F64B8E2A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D464-430F-7E42-87F9-6E2141766F85}" type="datetimeFigureOut">
              <a:rPr lang="en-US" smtClean="0"/>
              <a:t>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06689-C500-CAB3-C977-F0077158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97EE9-5F62-A840-2437-82A8AD56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5041-EBEE-F04D-83A0-5A50E2339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6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9CCA6-BCF6-1560-B5BC-E720C047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D464-430F-7E42-87F9-6E2141766F85}" type="datetimeFigureOut">
              <a:rPr lang="en-US" smtClean="0"/>
              <a:t>1/9/23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7D7F1-3A27-6443-90B9-166CCA3D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E8DAE-8902-9251-FA51-F86269A1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5041-EBEE-F04D-83A0-5A50E2339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2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9CF8-4E0D-FEEF-111D-9616710B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DFB87-ADBA-CACC-C03B-5B83BA914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EB524-AB05-EE23-52E4-DA1557613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36823-7119-6A6B-6EC6-7F55887B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D464-430F-7E42-87F9-6E2141766F85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9EEAB-9F16-F499-3021-38B7DF97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1DF23-0AC6-5FCF-0376-5E9DF76A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5041-EBEE-F04D-83A0-5A50E2339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8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2591-008E-68B2-7649-E5896242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E6CBB-2245-5882-B0BE-EE3CF00AE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A0668-EAC9-7234-C7E8-188D2ECC5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3A518-F471-41AC-9889-1574EAC9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D464-430F-7E42-87F9-6E2141766F85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DAAB0-38AD-D9B6-CDBC-ABAA1A48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104E6-E5FE-ABC6-4BAD-D58943E7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5041-EBEE-F04D-83A0-5A50E2339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1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3BD32-F5DF-2FBB-3EE7-EFC79031F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8E03B-9F8D-5A4E-08FD-D940A2F5A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F8397-11F9-79F5-C762-0F9620521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8D464-430F-7E42-87F9-6E2141766F85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9E95E-90FD-F9C0-D717-2D1CFDC4E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5DB66-4DF6-E2BC-DB79-B4FFB88A9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C5041-EBEE-F04D-83A0-5A50E2339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4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319F2-93F8-7B69-4970-A9048976E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70" y="254642"/>
            <a:ext cx="11759878" cy="63892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b="1" i="0" dirty="0">
              <a:solidFill>
                <a:srgbClr val="FF0000"/>
              </a:solidFill>
              <a:effectLst/>
            </a:endParaRPr>
          </a:p>
          <a:p>
            <a:pPr marL="0" indent="0">
              <a:buNone/>
            </a:pPr>
            <a:r>
              <a:rPr lang="en-IN" b="1" i="0" dirty="0">
                <a:solidFill>
                  <a:srgbClr val="FF0000"/>
                </a:solidFill>
                <a:effectLst/>
              </a:rPr>
              <a:t>What are access modifiers in java?</a:t>
            </a:r>
          </a:p>
          <a:p>
            <a:pPr marL="0" indent="0">
              <a:buNone/>
            </a:pPr>
            <a:endParaRPr lang="en-IN" sz="2200" b="0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r>
              <a:rPr lang="en-IN" sz="2200" b="0" i="0" dirty="0">
                <a:solidFill>
                  <a:srgbClr val="333333"/>
                </a:solidFill>
                <a:effectLst/>
              </a:rPr>
              <a:t>Access modifiers in java are used to control the </a:t>
            </a:r>
            <a:r>
              <a:rPr lang="en-IN" sz="2200" b="1" i="0" dirty="0">
                <a:solidFill>
                  <a:srgbClr val="7030A0"/>
                </a:solidFill>
                <a:effectLst/>
              </a:rPr>
              <a:t>visibility</a:t>
            </a:r>
            <a:r>
              <a:rPr lang="en-IN" sz="2200" b="0" i="0" dirty="0">
                <a:solidFill>
                  <a:srgbClr val="333333"/>
                </a:solidFill>
                <a:effectLst/>
              </a:rPr>
              <a:t> of a </a:t>
            </a:r>
            <a:r>
              <a:rPr lang="en-IN" sz="2200" b="1" i="0" dirty="0">
                <a:solidFill>
                  <a:srgbClr val="00B050"/>
                </a:solidFill>
                <a:effectLst/>
              </a:rPr>
              <a:t>variable, method, class and constructor</a:t>
            </a:r>
            <a:r>
              <a:rPr lang="en-IN" sz="2200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marL="0" indent="0">
              <a:buNone/>
            </a:pPr>
            <a:endParaRPr lang="en-IN" sz="2400" b="1" i="0" dirty="0">
              <a:solidFill>
                <a:srgbClr val="002060"/>
              </a:solidFill>
              <a:effectLst/>
            </a:endParaRPr>
          </a:p>
          <a:p>
            <a:pPr marL="0" indent="0">
              <a:buNone/>
            </a:pPr>
            <a:r>
              <a:rPr lang="en-IN" sz="2400" b="1" i="0" dirty="0">
                <a:solidFill>
                  <a:srgbClr val="002060"/>
                </a:solidFill>
                <a:effectLst/>
              </a:rPr>
              <a:t>1. private </a:t>
            </a:r>
          </a:p>
          <a:p>
            <a:pPr marL="0" indent="0">
              <a:buNone/>
            </a:pPr>
            <a:r>
              <a:rPr lang="en-IN" sz="1800" b="0" i="0" dirty="0">
                <a:solidFill>
                  <a:srgbClr val="333333"/>
                </a:solidFill>
                <a:effectLst/>
              </a:rPr>
              <a:t>	Private members of a class can not be accessed outside the class</a:t>
            </a:r>
            <a:r>
              <a:rPr lang="en-IN" sz="1800" dirty="0">
                <a:solidFill>
                  <a:srgbClr val="333333"/>
                </a:solidFill>
              </a:rPr>
              <a:t>.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333333"/>
                </a:solidFill>
              </a:rPr>
              <a:t>	 (</a:t>
            </a:r>
            <a:r>
              <a:rPr lang="en-IN" sz="1800" dirty="0">
                <a:solidFill>
                  <a:srgbClr val="00B0F0"/>
                </a:solidFill>
              </a:rPr>
              <a:t>not applicable for outer Classes </a:t>
            </a:r>
            <a:r>
              <a:rPr lang="en-IN" sz="1800" dirty="0">
                <a:solidFill>
                  <a:srgbClr val="333333"/>
                </a:solidFill>
              </a:rPr>
              <a:t>)</a:t>
            </a:r>
            <a:endParaRPr lang="en-IN" sz="1800" b="0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002060"/>
                </a:solidFill>
              </a:rPr>
              <a:t>2. d</a:t>
            </a:r>
            <a:r>
              <a:rPr lang="en-IN" sz="2400" b="1" i="0" dirty="0">
                <a:solidFill>
                  <a:srgbClr val="002060"/>
                </a:solidFill>
                <a:effectLst/>
              </a:rPr>
              <a:t>efault </a:t>
            </a:r>
          </a:p>
          <a:p>
            <a:pPr marL="0" indent="0">
              <a:buNone/>
            </a:pPr>
            <a:r>
              <a:rPr lang="en-IN" sz="2400" b="1" i="0" dirty="0">
                <a:solidFill>
                  <a:srgbClr val="002060"/>
                </a:solidFill>
                <a:effectLst/>
              </a:rPr>
              <a:t>	</a:t>
            </a:r>
            <a:r>
              <a:rPr lang="en-IN" sz="1800" dirty="0">
                <a:solidFill>
                  <a:srgbClr val="333333"/>
                </a:solidFill>
              </a:rPr>
              <a:t>D</a:t>
            </a:r>
            <a:r>
              <a:rPr lang="en-IN" sz="1800" b="0" i="0" dirty="0">
                <a:solidFill>
                  <a:srgbClr val="333333"/>
                </a:solidFill>
                <a:effectLst/>
              </a:rPr>
              <a:t>efault members of a class are visible within the package in which they are defined.</a:t>
            </a:r>
          </a:p>
          <a:p>
            <a:pPr marL="0" indent="0">
              <a:buNone/>
            </a:pPr>
            <a:r>
              <a:rPr lang="en-IN" sz="2400" b="1" i="0" dirty="0">
                <a:solidFill>
                  <a:srgbClr val="002060"/>
                </a:solidFill>
                <a:effectLst/>
              </a:rPr>
              <a:t>3. protected</a:t>
            </a:r>
            <a:r>
              <a:rPr lang="en-IN" sz="2400" b="0" i="0" dirty="0">
                <a:solidFill>
                  <a:srgbClr val="002060"/>
                </a:solidFill>
                <a:effectLst/>
              </a:rPr>
              <a:t> </a:t>
            </a:r>
            <a:endParaRPr lang="en-IN" sz="1800" b="1" i="0" dirty="0">
              <a:solidFill>
                <a:srgbClr val="002060"/>
              </a:solidFill>
              <a:effectLst/>
            </a:endParaRPr>
          </a:p>
          <a:p>
            <a:pPr marL="0" indent="0">
              <a:buNone/>
            </a:pPr>
            <a:r>
              <a:rPr lang="en-IN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	</a:t>
            </a:r>
            <a:r>
              <a:rPr lang="en-IN" sz="1800" b="0" i="0" dirty="0">
                <a:solidFill>
                  <a:srgbClr val="333333"/>
                </a:solidFill>
                <a:effectLst/>
              </a:rPr>
              <a:t>Protected members of a class are visible within the package but they can be inherited to sub classes outside the package.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</a:rPr>
              <a:t>	</a:t>
            </a:r>
            <a:r>
              <a:rPr lang="en-IN" sz="1800" dirty="0">
                <a:solidFill>
                  <a:srgbClr val="333333"/>
                </a:solidFill>
              </a:rPr>
              <a:t> (</a:t>
            </a:r>
            <a:r>
              <a:rPr lang="en-IN" sz="1800" dirty="0">
                <a:solidFill>
                  <a:srgbClr val="00B0F0"/>
                </a:solidFill>
              </a:rPr>
              <a:t>not applicable for outer Classes </a:t>
            </a:r>
            <a:r>
              <a:rPr lang="en-IN" sz="1800" dirty="0">
                <a:solidFill>
                  <a:srgbClr val="333333"/>
                </a:solidFill>
              </a:rPr>
              <a:t>)</a:t>
            </a:r>
            <a:endParaRPr lang="en-IN" sz="1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002060"/>
                </a:solidFill>
              </a:rPr>
              <a:t>4. public</a:t>
            </a:r>
            <a:endParaRPr lang="en-IN" sz="1100" b="1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IN" sz="11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	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public members are visible everywhere.</a:t>
            </a:r>
          </a:p>
          <a:p>
            <a:pPr marL="0" indent="0">
              <a:buNone/>
            </a:pPr>
            <a:br>
              <a:rPr lang="en-IN" sz="1100" dirty="0"/>
            </a:br>
            <a:endParaRPr lang="en-IN" sz="1600" b="0" i="0" dirty="0">
              <a:solidFill>
                <a:srgbClr val="333333"/>
              </a:solidFill>
              <a:effectLst/>
            </a:endParaRPr>
          </a:p>
          <a:p>
            <a:pPr marL="0" indent="0" algn="l">
              <a:buNone/>
            </a:pPr>
            <a:r>
              <a:rPr lang="en-IN" sz="1600" dirty="0">
                <a:solidFill>
                  <a:srgbClr val="333333"/>
                </a:solidFill>
              </a:rPr>
              <a:t>	</a:t>
            </a:r>
            <a:endParaRPr lang="en-IN" sz="1600" b="0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br>
              <a:rPr lang="en-IN" sz="1600" dirty="0"/>
            </a:b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29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4382E-F226-A77F-DC76-733F263C9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61" y="613458"/>
            <a:ext cx="10832939" cy="556350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			Access Modifiers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49090-EA00-FB22-8298-B736452173D2}"/>
              </a:ext>
            </a:extLst>
          </p:cNvPr>
          <p:cNvSpPr/>
          <p:nvPr/>
        </p:nvSpPr>
        <p:spPr>
          <a:xfrm>
            <a:off x="1851949" y="2416216"/>
            <a:ext cx="1226918" cy="1957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40E7E2-D918-1F43-34DE-3165AD959B5F}"/>
              </a:ext>
            </a:extLst>
          </p:cNvPr>
          <p:cNvSpPr/>
          <p:nvPr/>
        </p:nvSpPr>
        <p:spPr>
          <a:xfrm>
            <a:off x="4041492" y="2406568"/>
            <a:ext cx="1444908" cy="1957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private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default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protected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public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2773BC-D59D-8C79-05D7-D867C7BFDFF7}"/>
              </a:ext>
            </a:extLst>
          </p:cNvPr>
          <p:cNvSpPr txBox="1"/>
          <p:nvPr/>
        </p:nvSpPr>
        <p:spPr>
          <a:xfrm>
            <a:off x="4190034" y="4433102"/>
            <a:ext cx="126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0A26D7-BEFE-C9E1-D948-73702E03F577}"/>
              </a:ext>
            </a:extLst>
          </p:cNvPr>
          <p:cNvSpPr txBox="1"/>
          <p:nvPr/>
        </p:nvSpPr>
        <p:spPr>
          <a:xfrm>
            <a:off x="1900175" y="4469753"/>
            <a:ext cx="126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58FB92-D3FE-DEA4-2E7B-16B6B4C9CEAE}"/>
              </a:ext>
            </a:extLst>
          </p:cNvPr>
          <p:cNvSpPr/>
          <p:nvPr/>
        </p:nvSpPr>
        <p:spPr>
          <a:xfrm>
            <a:off x="1261641" y="1828800"/>
            <a:ext cx="5092860" cy="3217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576C68-F923-3911-A6B7-27655A24CF4E}"/>
              </a:ext>
            </a:extLst>
          </p:cNvPr>
          <p:cNvSpPr txBox="1"/>
          <p:nvPr/>
        </p:nvSpPr>
        <p:spPr>
          <a:xfrm>
            <a:off x="2720051" y="5231757"/>
            <a:ext cx="204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2CF07D-EE35-7D49-52C2-EB349ACE67A5}"/>
              </a:ext>
            </a:extLst>
          </p:cNvPr>
          <p:cNvCxnSpPr/>
          <p:nvPr/>
        </p:nvCxnSpPr>
        <p:spPr>
          <a:xfrm>
            <a:off x="3078867" y="2801073"/>
            <a:ext cx="9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0A98E2-B97C-D0C7-9BFB-DAC74A92E640}"/>
              </a:ext>
            </a:extLst>
          </p:cNvPr>
          <p:cNvCxnSpPr/>
          <p:nvPr/>
        </p:nvCxnSpPr>
        <p:spPr>
          <a:xfrm>
            <a:off x="3078867" y="3184966"/>
            <a:ext cx="9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D167B0-5A85-3B11-3F34-05E44F791391}"/>
              </a:ext>
            </a:extLst>
          </p:cNvPr>
          <p:cNvCxnSpPr/>
          <p:nvPr/>
        </p:nvCxnSpPr>
        <p:spPr>
          <a:xfrm>
            <a:off x="3078867" y="3659529"/>
            <a:ext cx="9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85226E-1786-A5D7-47D4-C2CDE31D2917}"/>
              </a:ext>
            </a:extLst>
          </p:cNvPr>
          <p:cNvCxnSpPr/>
          <p:nvPr/>
        </p:nvCxnSpPr>
        <p:spPr>
          <a:xfrm>
            <a:off x="3078867" y="4029918"/>
            <a:ext cx="9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2072025-7751-C10D-D0F1-5B4DEFF411F0}"/>
              </a:ext>
            </a:extLst>
          </p:cNvPr>
          <p:cNvGrpSpPr/>
          <p:nvPr/>
        </p:nvGrpSpPr>
        <p:grpSpPr>
          <a:xfrm>
            <a:off x="3382920" y="2493597"/>
            <a:ext cx="441360" cy="256680"/>
            <a:chOff x="3382920" y="2493597"/>
            <a:chExt cx="44136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AF23437-9B96-1525-F90B-8E9489D4EFC7}"/>
                    </a:ext>
                  </a:extLst>
                </p14:cNvPr>
                <p14:cNvContentPartPr/>
                <p14:nvPr/>
              </p14:nvContentPartPr>
              <p14:xfrm>
                <a:off x="3382920" y="2537517"/>
                <a:ext cx="441360" cy="173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AF23437-9B96-1525-F90B-8E9489D4EF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64920" y="2519877"/>
                  <a:ext cx="4770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E34288E-27F3-0519-FC1E-98E26A7688B9}"/>
                    </a:ext>
                  </a:extLst>
                </p14:cNvPr>
                <p14:cNvContentPartPr/>
                <p14:nvPr/>
              </p14:nvContentPartPr>
              <p14:xfrm>
                <a:off x="3526920" y="2493597"/>
                <a:ext cx="190440" cy="256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E34288E-27F3-0519-FC1E-98E26A7688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08920" y="2475957"/>
                  <a:ext cx="226080" cy="29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9CA44FA-0ADD-B507-848D-1834FF9E96CD}"/>
                  </a:ext>
                </a:extLst>
              </p14:cNvPr>
              <p14:cNvContentPartPr/>
              <p14:nvPr/>
            </p14:nvContentPartPr>
            <p14:xfrm>
              <a:off x="3365640" y="2919117"/>
              <a:ext cx="372960" cy="1854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9CA44FA-0ADD-B507-848D-1834FF9E96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47640" y="2901117"/>
                <a:ext cx="40860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8B65EE2-E838-C7E0-AB34-7842D9F9EB00}"/>
                  </a:ext>
                </a:extLst>
              </p14:cNvPr>
              <p14:cNvContentPartPr/>
              <p14:nvPr/>
            </p14:nvContentPartPr>
            <p14:xfrm>
              <a:off x="3394080" y="3294957"/>
              <a:ext cx="381960" cy="2660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8B65EE2-E838-C7E0-AB34-7842D9F9EB0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76080" y="3277317"/>
                <a:ext cx="41760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519FDB9-CF72-4B7D-27A7-3E7825066C31}"/>
                  </a:ext>
                </a:extLst>
              </p14:cNvPr>
              <p14:cNvContentPartPr/>
              <p14:nvPr/>
            </p14:nvContentPartPr>
            <p14:xfrm>
              <a:off x="3376800" y="3755397"/>
              <a:ext cx="252360" cy="198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519FDB9-CF72-4B7D-27A7-3E7825066C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59160" y="3737757"/>
                <a:ext cx="288000" cy="23364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009AD571-4065-D36F-B784-6DEF08106A63}"/>
              </a:ext>
            </a:extLst>
          </p:cNvPr>
          <p:cNvSpPr/>
          <p:nvPr/>
        </p:nvSpPr>
        <p:spPr>
          <a:xfrm>
            <a:off x="8231047" y="2492456"/>
            <a:ext cx="1226918" cy="1957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9FD9C1-3C28-FD3D-5348-B62871BE468B}"/>
              </a:ext>
            </a:extLst>
          </p:cNvPr>
          <p:cNvSpPr/>
          <p:nvPr/>
        </p:nvSpPr>
        <p:spPr>
          <a:xfrm>
            <a:off x="7089872" y="1807339"/>
            <a:ext cx="3558837" cy="3174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2E1B97-04E3-C3C6-2C54-D4FA0E50F786}"/>
              </a:ext>
            </a:extLst>
          </p:cNvPr>
          <p:cNvSpPr txBox="1"/>
          <p:nvPr/>
        </p:nvSpPr>
        <p:spPr>
          <a:xfrm>
            <a:off x="7826419" y="5025341"/>
            <a:ext cx="204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b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C29676-4E4A-4ADC-B916-E79FE5FF0FD1}"/>
              </a:ext>
            </a:extLst>
          </p:cNvPr>
          <p:cNvCxnSpPr>
            <a:cxnSpLocks/>
          </p:cNvCxnSpPr>
          <p:nvPr/>
        </p:nvCxnSpPr>
        <p:spPr>
          <a:xfrm flipV="1">
            <a:off x="5499905" y="2750277"/>
            <a:ext cx="2731142" cy="50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F35401-28CC-1F7C-052D-C4CF5B9983B4}"/>
              </a:ext>
            </a:extLst>
          </p:cNvPr>
          <p:cNvCxnSpPr>
            <a:cxnSpLocks/>
          </p:cNvCxnSpPr>
          <p:nvPr/>
        </p:nvCxnSpPr>
        <p:spPr>
          <a:xfrm flipV="1">
            <a:off x="5499905" y="3187263"/>
            <a:ext cx="2731142" cy="50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D906CE-471B-9B56-2BA5-AFF5229621AE}"/>
              </a:ext>
            </a:extLst>
          </p:cNvPr>
          <p:cNvCxnSpPr>
            <a:cxnSpLocks/>
          </p:cNvCxnSpPr>
          <p:nvPr/>
        </p:nvCxnSpPr>
        <p:spPr>
          <a:xfrm flipV="1">
            <a:off x="5511959" y="3608733"/>
            <a:ext cx="2731142" cy="50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BB0F5E-243F-1652-7CD5-907950D95A7B}"/>
              </a:ext>
            </a:extLst>
          </p:cNvPr>
          <p:cNvCxnSpPr>
            <a:cxnSpLocks/>
          </p:cNvCxnSpPr>
          <p:nvPr/>
        </p:nvCxnSpPr>
        <p:spPr>
          <a:xfrm flipV="1">
            <a:off x="5488327" y="4091348"/>
            <a:ext cx="2731142" cy="50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CD7BC84-5B31-6C86-7E14-11BFF403F3BF}"/>
              </a:ext>
            </a:extLst>
          </p:cNvPr>
          <p:cNvGrpSpPr/>
          <p:nvPr/>
        </p:nvGrpSpPr>
        <p:grpSpPr>
          <a:xfrm>
            <a:off x="7296840" y="2506917"/>
            <a:ext cx="355680" cy="264960"/>
            <a:chOff x="7296840" y="2506917"/>
            <a:chExt cx="355680" cy="26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8971DFA-1223-7B12-C6F2-CB53C485D261}"/>
                    </a:ext>
                  </a:extLst>
                </p14:cNvPr>
                <p14:cNvContentPartPr/>
                <p14:nvPr/>
              </p14:nvContentPartPr>
              <p14:xfrm>
                <a:off x="7296840" y="2521317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8971DFA-1223-7B12-C6F2-CB53C485D26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78840" y="250367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55FAB1F-D944-92A9-43CD-ABD4508E0632}"/>
                    </a:ext>
                  </a:extLst>
                </p14:cNvPr>
                <p14:cNvContentPartPr/>
                <p14:nvPr/>
              </p14:nvContentPartPr>
              <p14:xfrm>
                <a:off x="7296840" y="2521317"/>
                <a:ext cx="355680" cy="93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55FAB1F-D944-92A9-43CD-ABD4508E063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78840" y="2503677"/>
                  <a:ext cx="3913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F113BE6-2506-014B-B0EF-7E0CE9F48D30}"/>
                    </a:ext>
                  </a:extLst>
                </p14:cNvPr>
                <p14:cNvContentPartPr/>
                <p14:nvPr/>
              </p14:nvContentPartPr>
              <p14:xfrm>
                <a:off x="7323480" y="2506917"/>
                <a:ext cx="254880" cy="264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F113BE6-2506-014B-B0EF-7E0CE9F48D3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05840" y="2489277"/>
                  <a:ext cx="290520" cy="30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EE88EF4-AD03-001B-1EF2-8D6327491109}"/>
              </a:ext>
            </a:extLst>
          </p:cNvPr>
          <p:cNvSpPr txBox="1"/>
          <p:nvPr/>
        </p:nvSpPr>
        <p:spPr>
          <a:xfrm>
            <a:off x="8243101" y="4484078"/>
            <a:ext cx="122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C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1D021F-BAAF-42A9-48FB-32581BC75E6B}"/>
              </a:ext>
            </a:extLst>
          </p:cNvPr>
          <p:cNvGrpSpPr/>
          <p:nvPr/>
        </p:nvGrpSpPr>
        <p:grpSpPr>
          <a:xfrm>
            <a:off x="7433640" y="2928117"/>
            <a:ext cx="402840" cy="188640"/>
            <a:chOff x="7433640" y="2928117"/>
            <a:chExt cx="402840" cy="18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BECCC12-F9C7-D9F1-E07D-B1431DEED204}"/>
                    </a:ext>
                  </a:extLst>
                </p14:cNvPr>
                <p14:cNvContentPartPr/>
                <p14:nvPr/>
              </p14:nvContentPartPr>
              <p14:xfrm>
                <a:off x="7433640" y="2940717"/>
                <a:ext cx="402840" cy="137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BECCC12-F9C7-D9F1-E07D-B1431DEED20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15640" y="2923077"/>
                  <a:ext cx="4384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1ED2DC2-DDED-056B-FCCC-70B6BE10B147}"/>
                    </a:ext>
                  </a:extLst>
                </p14:cNvPr>
                <p14:cNvContentPartPr/>
                <p14:nvPr/>
              </p14:nvContentPartPr>
              <p14:xfrm>
                <a:off x="7526160" y="2928117"/>
                <a:ext cx="226440" cy="188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1ED2DC2-DDED-056B-FCCC-70B6BE10B14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08520" y="2910117"/>
                  <a:ext cx="262080" cy="22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46EAC7A-19EA-138D-7EB7-1F41D93A9D01}"/>
              </a:ext>
            </a:extLst>
          </p:cNvPr>
          <p:cNvGrpSpPr/>
          <p:nvPr/>
        </p:nvGrpSpPr>
        <p:grpSpPr>
          <a:xfrm>
            <a:off x="7312680" y="3358317"/>
            <a:ext cx="438120" cy="295560"/>
            <a:chOff x="7312680" y="3358317"/>
            <a:chExt cx="438120" cy="2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CDDE402-E285-7DD4-0087-AB58B4774422}"/>
                    </a:ext>
                  </a:extLst>
                </p14:cNvPr>
                <p14:cNvContentPartPr/>
                <p14:nvPr/>
              </p14:nvContentPartPr>
              <p14:xfrm>
                <a:off x="7312680" y="3411597"/>
                <a:ext cx="438120" cy="162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CDDE402-E285-7DD4-0087-AB58B477442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95040" y="3393597"/>
                  <a:ext cx="4737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796B481-6D74-D988-BBEA-CB8D3A527BB7}"/>
                    </a:ext>
                  </a:extLst>
                </p14:cNvPr>
                <p14:cNvContentPartPr/>
                <p14:nvPr/>
              </p14:nvContentPartPr>
              <p14:xfrm>
                <a:off x="7370640" y="3358317"/>
                <a:ext cx="271440" cy="295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796B481-6D74-D988-BBEA-CB8D3A527BB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52640" y="3340677"/>
                  <a:ext cx="307080" cy="33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9C3CBAC-C073-6E62-037D-02C7C806B559}"/>
                  </a:ext>
                </a:extLst>
              </p14:cNvPr>
              <p14:cNvContentPartPr/>
              <p14:nvPr/>
            </p14:nvContentPartPr>
            <p14:xfrm>
              <a:off x="7898400" y="3426357"/>
              <a:ext cx="158400" cy="246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9C3CBAC-C073-6E62-037D-02C7C806B55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80400" y="3408717"/>
                <a:ext cx="19404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1C1EFD6-F408-B8B4-D770-6D6AC136ECDB}"/>
                  </a:ext>
                </a:extLst>
              </p14:cNvPr>
              <p14:cNvContentPartPr/>
              <p14:nvPr/>
            </p14:nvContentPartPr>
            <p14:xfrm>
              <a:off x="7471080" y="3866637"/>
              <a:ext cx="285840" cy="181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1C1EFD6-F408-B8B4-D770-6D6AC136ECD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53080" y="3848637"/>
                <a:ext cx="321480" cy="21744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FBCD5E45-547A-902C-92CE-0C2532B1FE7C}"/>
              </a:ext>
            </a:extLst>
          </p:cNvPr>
          <p:cNvSpPr txBox="1"/>
          <p:nvPr/>
        </p:nvSpPr>
        <p:spPr>
          <a:xfrm>
            <a:off x="6400799" y="3615082"/>
            <a:ext cx="114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dirty="0">
                <a:solidFill>
                  <a:srgbClr val="00B050"/>
                </a:solidFill>
                <a:effectLst/>
                <a:highlight>
                  <a:srgbClr val="FFFF00"/>
                </a:highlight>
              </a:rPr>
              <a:t>inherited</a:t>
            </a:r>
            <a:endParaRPr lang="en-US" dirty="0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5469BF8-75A4-8E5A-97E4-615FD820E647}"/>
                  </a:ext>
                </a:extLst>
              </p14:cNvPr>
              <p14:cNvContentPartPr/>
              <p14:nvPr/>
            </p14:nvContentPartPr>
            <p14:xfrm>
              <a:off x="5488560" y="3684477"/>
              <a:ext cx="2685960" cy="3214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5469BF8-75A4-8E5A-97E4-615FD820E64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70560" y="3666477"/>
                <a:ext cx="2721600" cy="35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053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146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 Theme 2013 - 2022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42</cp:revision>
  <dcterms:created xsi:type="dcterms:W3CDTF">2023-01-08T16:35:28Z</dcterms:created>
  <dcterms:modified xsi:type="dcterms:W3CDTF">2023-01-09T17:04:29Z</dcterms:modified>
</cp:coreProperties>
</file>