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1:09:00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 24575,'40'0'0,"21"0"0,29 0 0,-34 0 0,1 0 0,0 0 0,0 0 0,0 0 0,0 0 0,-5 0 0,-2 0 0,41 0 0,-6 0 0,-10 0 0,-1 0 0,0 0 0,0 0 0,3 0 0,-4 0 0,-4 0 0,-6 0 0,-3 0 0,-3 1 0,-2 2 0,2 2 0,-1 2 0,4 1 0,4 2 0,3 0 0,1-2 0,-3 0 0,-4-3 0,-4 1 0,-1-1 0,1-3 0,3 0 0,6-2 0,0 0 0,3 0 0,0 0 0,3 0 0,4 0 0,5 0 0,6 0 0,1 0 0,3 0 0,1 0 0,4 0 0,-45 0 0,2 0 0,4 0 0,1 0 0,5 0 0,1 0 0,3 0 0,1 0 0,3 0 0,1 0 0,3 0 0,0 0 0,1 0 0,-1 0 0,2 0 0,0 0 0,-3 0 0,-2 0 0,-3 0 0,-1 0 0,-2 0 0,-1 0 0,-7-1 0,-1 0 0,-4 0 0,-2-1 0,38-4 0,-14 1 0,-10 2 0,-11 1 0,-13 2 0,-11 0 0,-7 0 0,-11-1 0,-1-1 0,-5-1 0,10-1 0,15 1 0,17 0 0,11-1 0,-2 1 0,-11 0 0,-13 2 0,-17 1 0,-4 0 0,-8-2 0,2 0 0,2 0 0,2-2 0,1 0 0,2-3 0,1 1 0,-1 1 0,0 4 0,-5 1 0,-1 0 0,-4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1:09:04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24575,'31'0'0,"26"0"0,40 0 0,-33 0 0,5 0 0,6 0 0,2 0 0,7 0 0,3 0 0,5 0 0,3 0 0,4 0 0,1 0-234,-27 0 1,0 0 0,0 0 233,-2 0 0,-1 0 0,0 0 0,30 0 0,-2 0 0,0 0 0,-2 0 0,-7 0 0,-2 0 46,1-1 1,0-1-47,-2-2 0,-3 0 0,-4 0 0,-2-2 0,-1 1 0,-1 0 0,-4 1 0,-1 2 0,-2 0 0,-1 1 262,-1 1 1,-1 0-263,-2 0 0,0 0 41,-3 0 0,-1 0-41,1 0 0,-1 0 0,0 0 0,1 0 0,0 0 0,0 0 0,-1 0 0,1 0 0,0 0 0,0 0 0,-1 0 0,1 0 0,0 0 0,0 0 0,0 0 0,0 0 0,0 0 0,-1 0 0,0 1 0,1 0 0,2 0 0,0 0 0,2 1 0,0 0 0,-1-1 0,1 1 0,-1-1 0,-2-1 0,-1 0 0,0 0 0,-4 1 0,0 1 0,-3-1 0,-2 1 0,44 3 0,-14 0 0,-14-2 0,-15 2 0,-15-3 0,-10 0 0,-4 0 0,-11-1 0,-2 1 0,-9 0 0,1 0 0,0 0 0,2 0 0,5 2 0,15 0 0,17 0 0,18 0 0,6 0 0,-5 0 0,-12 1 0,-14-3 0,-10-1 0,-11-1 0,-3 0 0,-6 0 0,1 0 0,2-2 0,-1-1 0,-1-2 0,-1 1 0,-2 2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1:09:09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24575,'36'0'0,"37"0"0,20 0 0,-4 0 0,9 0 0,3 0-2458,-11 0 0,3 0 1,2 0-1,0 0 2085,2 0 1,1 0-1,0 0 1,-5 0 372,-12 0 0,-2 0 0,-3 0 0,0 0 757,15 0 0,-3 0 1,-1 0-758,-8 0 0,-2 0 0,-2 0 0,-5 1 0,-2 0 0,-3 0 897,16 1 0,-4 0-897,-14-1 0,-5 1 0,34 0 0,-27-2 6551,-20 0-6551,-15 0 704,-12 0-704,-8 0 0,-4 0 0,-1 0 0,0 0 0,4 0 0,21 0 0,31 0 0,-13 0 0,5 0 0,14 1 0,3 1 0,7 1 0,2 0 0,0 0 0,1 1 0,-1 0 0,0 1 0,-5-2 0,-1 0 0,-4-1 0,-1 0 0,-4 0 0,-1-1 0,-8-1 0,-2 0 0,38 0 0,-22 0 0,-20 0 0,-13 0 0,-7 0 0,-3 0 0,1 0 0,-2 0 0,-3 0 0,-4 0 0,-7 0 0,-5-1 0,-4-4 0,-2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1:09:11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0 255 24575,'38'0'0,"19"0"0,30 0 0,-31 0 0,3 0 0,9 0 0,2 0 0,2 0 0,1 0 0,5 0 0,2 0 0,4 0 0,1-1 0,3 0 0,1-1 0,8-3 0,0-1 0,-4 0 0,-1-2 0,-5 0 0,0-1 0,-4 1 0,-1 0 0,-9 3 0,-1 0 0,-3 1 0,-1-1 0,-6 2 0,-2 0 0,-3 0 0,-2 0 0,2-1 0,1 0 0,1-1 0,0 0 0,3-1 0,-1 0 0,2 0 0,1 0 0,-2-1 0,-1 1 0,1-1 0,0 1 0,-2-1 0,0 1 0,-2 0 0,-1 0 0,-2 1 0,0 0 0,-2 1 0,-1 0 0,-1 2 0,-1 0 0,48-3 0,-6 1 0,-8 1 0,-6 0 0,-8 2 0,-4 1 0,-3 0 0,0 0 0,-2 0 0,-1 0 0,0 0 0,-3 0 0,-4 0 0,-4 0 0,-9 0 0,-7 0 0,-8 0 0,-8 0 0,-9-2 0,-4-4 0,-9-3 0,4 1 0,-5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14B-02B1-5CD1-64F2-43D90885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7696A-4780-ABDB-E46F-2DF6C55ED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89CC-D827-BC4A-BA8F-8F287531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773D-ABB2-D3D3-99F5-57180EC7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8ADA-69CE-85D3-2D2C-8C35789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DF61-A272-B226-E264-0DF5425B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9694B-51C4-A625-C830-F013F9F4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F332-6CFE-0C6F-4714-B5D1F908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6729-2FEB-7666-A68A-D80DD946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EB3D-BDFD-F0E0-BEA0-27B36B10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F5D2C-F4BE-4DEA-C860-441FF906D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5FB6-17B9-BBF4-2183-A41E19AE1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6F55-8FEF-C80F-259B-A35D72AA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111D-7FF8-E05E-5514-0F364832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5FB1-3B32-A0DC-8526-1DB73562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6073-0B72-5F8C-F35F-F8A51AEA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738-4154-1A37-9729-F3B36A6F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CA2B-5627-7601-8126-2BC378BC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71F6-2237-0E96-E530-D771FA52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09B2-044E-1E24-BA07-4177A597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3255-852D-B417-31F4-8B53BD31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23C8-925F-3CAF-1E6C-6D7140F3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2373-08A9-8BEC-77C2-45D72F0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01CC-E139-9F0C-86C3-6B16C56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9831-209E-EF5F-A0F8-9B27763E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A65-C0A4-2CAB-69A6-7281FD65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DDA0-B2D8-CF23-C51E-AEE198FA1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EB646-7D48-FD6D-222C-7B8FA929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B6C9-D3E6-7802-F696-71AC2DDF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10289-789D-2A1F-5E54-1279ACAE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855A-348D-1003-E3E5-EAB15F65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EBA1-3483-40B5-4100-161A0638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D4A9-5583-BFED-F8AD-FC8CDC20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653A-7713-944E-1B29-F4F0F507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7892C-AF2A-5115-C7FD-0DDD862E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340E7-E2CB-EFF6-DD0B-8753E7BC7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0CF31-A037-AFFA-3B52-449D8C25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49276-CD0C-763B-FD8A-C044927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EC2C3-CFFD-3F8E-7CA2-BD7BBE5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56FC-C3E5-9326-685B-FD74F8C8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2A47-957A-8F5F-0CF4-44B4D8DD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A694B-C6F4-19BD-DDDC-0687121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0353-251C-4A9A-6E1F-844AB387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8FC05-2ADB-5BA8-16BF-B2FC87E8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93C81-E0BF-978D-5344-16F7A0E3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6F792-E6A4-F435-B972-CF40367B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1D23-8D44-0193-F008-BF4E78C1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0236-872B-F056-B606-514F581F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3EAE-5EFF-0153-2D3B-9EC8CC67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3E6E-1788-061A-B9AD-2D8710F0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5314-DAFC-799C-5256-7057A365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1019-1666-0B6D-2D9B-7ABFE5A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51BA-4073-8690-905A-2CB201D7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B1275-E10C-2413-9DCE-18A256D2A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C523-2EE6-F5E7-A929-EC801A37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BDA0-EACB-5E81-BF4D-30009779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A896-63A2-1893-F832-8876C3A7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8FDA7-396A-78DB-078F-302937B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F785-EA25-FBCC-3070-E1E3546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8327-C800-6303-EE15-645EDA11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6D64-F76C-8AB9-56B3-4B93BE10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DA3E-A90F-734F-9CA3-45D939E2E8DF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27C7-9E2D-E2B5-8B9C-5C8659DF2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37BC-A76B-6431-EB57-8C0EDB050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02D4-DD05-3842-A02F-29366CD4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431-A06D-632D-37CC-42B61118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7" y="266218"/>
            <a:ext cx="11632557" cy="6308202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Can we declare a class as </a:t>
            </a:r>
            <a:r>
              <a:rPr lang="en-I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private</a:t>
            </a:r>
            <a:r>
              <a:rPr lang="en-IN" b="1" i="0" dirty="0">
                <a:solidFill>
                  <a:srgbClr val="FF0000"/>
                </a:solidFill>
                <a:effectLst/>
              </a:rPr>
              <a:t> or </a:t>
            </a:r>
            <a:r>
              <a:rPr lang="en-I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protected</a:t>
            </a:r>
            <a:r>
              <a:rPr lang="en-IN" b="1" i="0" dirty="0">
                <a:solidFill>
                  <a:srgbClr val="FF0000"/>
                </a:solidFill>
                <a:effectLst/>
              </a:rPr>
              <a:t>?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We can’t declare an outer class as private or protected. 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But we can declare an inner class as private or protected.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9A5A8-D078-820C-F9E0-7166FEB3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1" y="2319282"/>
            <a:ext cx="5204748" cy="3479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FF023-BB69-F37A-8494-A3740009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25" y="2296133"/>
            <a:ext cx="5204748" cy="34796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C42255-7778-A2FE-90C9-FAF4CD7A1E8F}"/>
                  </a:ext>
                </a:extLst>
              </p14:cNvPr>
              <p14:cNvContentPartPr/>
              <p14:nvPr/>
            </p14:nvContentPartPr>
            <p14:xfrm>
              <a:off x="1967040" y="3565677"/>
              <a:ext cx="2085120" cy="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C42255-7778-A2FE-90C9-FAF4CD7A1E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400" y="3548037"/>
                <a:ext cx="21207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185F7D-7A63-AA61-783F-4A0FC2669EB9}"/>
                  </a:ext>
                </a:extLst>
              </p14:cNvPr>
              <p14:cNvContentPartPr/>
              <p14:nvPr/>
            </p14:nvContentPartPr>
            <p14:xfrm>
              <a:off x="7501320" y="3527877"/>
              <a:ext cx="223128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185F7D-7A63-AA61-783F-4A0FC2669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3320" y="3509877"/>
                <a:ext cx="2266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1A98D1-1ABB-95B0-FF8E-E84B9226E463}"/>
                  </a:ext>
                </a:extLst>
              </p14:cNvPr>
              <p14:cNvContentPartPr/>
              <p14:nvPr/>
            </p14:nvContentPartPr>
            <p14:xfrm>
              <a:off x="7252920" y="4551357"/>
              <a:ext cx="164088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1A98D1-1ABB-95B0-FF8E-E84B9226E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5280" y="4533717"/>
                <a:ext cx="1676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E15F12-9A27-376D-EDED-36B4DA6C572A}"/>
                  </a:ext>
                </a:extLst>
              </p14:cNvPr>
              <p14:cNvContentPartPr/>
              <p14:nvPr/>
            </p14:nvContentPartPr>
            <p14:xfrm>
              <a:off x="1489320" y="4541277"/>
              <a:ext cx="1685160" cy="91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E15F12-9A27-376D-EDED-36B4DA6C5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1320" y="4523277"/>
                <a:ext cx="17208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11</cp:revision>
  <dcterms:created xsi:type="dcterms:W3CDTF">2023-01-09T10:56:07Z</dcterms:created>
  <dcterms:modified xsi:type="dcterms:W3CDTF">2023-01-09T11:10:33Z</dcterms:modified>
</cp:coreProperties>
</file>