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61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974CC-A436-41B2-2696-C065DEC6A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17154-839C-A333-293C-78825341A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3084B-1A89-AD83-F108-E8A25DAF3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B9C4-45A4-0540-8F8E-E3BBB1583AC8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678B7-5627-F39D-FD46-8168B92A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A68B8-1608-5699-C2C4-6D6E88D69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45BA-7AE5-9545-9A31-75A43DB3C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35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0357-3550-7E14-0265-F927A1E3C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ECE32-FC9C-7A47-366E-0B65540D6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01A5E-E834-55F8-F01A-AD3931F0C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B9C4-45A4-0540-8F8E-E3BBB1583AC8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0F20-A6F7-1FB9-BB92-81A2A76A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0B964-D9AC-B794-72FD-EC0E9F94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45BA-7AE5-9545-9A31-75A43DB3C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60F601-4130-9234-9839-B1ABC93DE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8DA28-CE76-1AF9-6D4D-842F62D03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8E07A-A40C-56DA-1736-FE24C187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B9C4-45A4-0540-8F8E-E3BBB1583AC8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33B9D-026E-5456-005E-0E45AEF64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FC4E0-248B-D422-1C22-048E8754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45BA-7AE5-9545-9A31-75A43DB3C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2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1AE79-EBE2-7B04-6B8C-7DF6A3E9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E68F8-E7E4-DA7A-CA17-A31E51BA6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360C9-393D-9071-0D9F-D17FAC03F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B9C4-45A4-0540-8F8E-E3BBB1583AC8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9D222-9CC5-A1CC-1837-2CCA337D4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3EEBD-3892-EC98-C31D-E025E8BC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45BA-7AE5-9545-9A31-75A43DB3C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7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8C117-EB2D-857C-FC04-00C73435D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D2C10-2A7F-5D5B-4C5A-1094102FE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7BBE6-1EAA-C27A-B3AD-137D6AA6C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B9C4-45A4-0540-8F8E-E3BBB1583AC8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47098-432C-5CB8-FE1B-6AD23A02D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9F958-CF67-FA43-A3BA-274187A37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45BA-7AE5-9545-9A31-75A43DB3C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0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9F236-0C82-F3F3-5AC2-304E0B1F7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0D0AB-9930-37A3-9F48-F5868A6B1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49FAF-C05E-EA77-624E-3F432D6B4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91A98-0212-449F-99AC-8FC54D671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B9C4-45A4-0540-8F8E-E3BBB1583AC8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91D36-37C2-7E47-3862-7288E5BF1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F9BCC-AEE5-851D-5A8B-91468094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45BA-7AE5-9545-9A31-75A43DB3C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3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D6ED-F2FC-1020-D5B1-61B6EDD9E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99042-65A5-C661-F9DF-B866B0548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F4EFD-D8E0-8F77-84E4-9D34A5ED2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FCE7B0-ADD1-D724-DC5E-7EEACCD49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0047A6-6CAE-14F1-BD7F-643CFB0CE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DD8FA1-8489-A72C-3856-CC20C0A42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B9C4-45A4-0540-8F8E-E3BBB1583AC8}" type="datetimeFigureOut">
              <a:rPr lang="en-US" smtClean="0"/>
              <a:t>1/9/23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C77937-9B43-D119-E6B6-4C7358C82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A213AA-C65D-3711-28AE-CCE6B05F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45BA-7AE5-9545-9A31-75A43DB3C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4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FE036-DF3D-785B-5B97-302D895CD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90B4A3-51BE-2B89-6A22-E5FA8C36D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B9C4-45A4-0540-8F8E-E3BBB1583AC8}" type="datetimeFigureOut">
              <a:rPr lang="en-US" smtClean="0"/>
              <a:t>1/9/23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15287-B74A-602B-BFEE-DAF53EC80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EEC04-9C9D-E4C0-A937-CE5FF89B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45BA-7AE5-9545-9A31-75A43DB3C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CECF3-CF3E-DD94-78EB-4141AF4A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B9C4-45A4-0540-8F8E-E3BBB1583AC8}" type="datetimeFigureOut">
              <a:rPr lang="en-US" smtClean="0"/>
              <a:t>1/9/23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1C53BF-0F7C-ABB1-5CBB-CCE9A264F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49134-5227-3806-DA13-4BCB695E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45BA-7AE5-9545-9A31-75A43DB3C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7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8877-1788-A494-9914-B5AB3DB2B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DE94F-0CE3-5BC0-9A84-75EE5E1F0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4E90E-9394-1BAA-7102-5258EFE62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2BB1B-DA6B-B282-22A6-E28812362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B9C4-45A4-0540-8F8E-E3BBB1583AC8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7D56F-9024-DA78-11B4-22874A05E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21E72-37E6-583E-6018-FD5A9B77E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45BA-7AE5-9545-9A31-75A43DB3C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0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443EE-26D6-4EB5-69B0-B8256AEE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55F255-AA7D-E987-BC09-2B827F841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0E0AB-155D-23AB-2C9E-EDCEA79C3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76230-E82B-9B6C-4799-AC1B77A0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B9C4-45A4-0540-8F8E-E3BBB1583AC8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A6FCF-B57F-419E-6D7F-67D8AEDB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0DDFA-E52F-E40F-1CE1-1A53A4B8E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45BA-7AE5-9545-9A31-75A43DB3C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9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708C1-5485-DEB1-DAFB-64D481A87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7ADEB-BC18-6D03-ED65-61E6EF8CE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1C6B2-4C56-057E-1F2D-F8FEF7D2C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2B9C4-45A4-0540-8F8E-E3BBB1583AC8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F017E-14C9-54E4-5200-84F70D91E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518C6-35BE-04E3-061A-0B1570E95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145BA-7AE5-9545-9A31-75A43DB3C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7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C8E82-CCF5-2A4F-CF27-6A471F792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446"/>
          </a:xfrm>
        </p:spPr>
        <p:txBody>
          <a:bodyPr>
            <a:normAutofit/>
          </a:bodyPr>
          <a:lstStyle/>
          <a:p>
            <a:r>
              <a:rPr lang="en-IN" sz="2600" b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en-IN" sz="2600" b="1" i="0" dirty="0">
                <a:solidFill>
                  <a:srgbClr val="FF0000"/>
                </a:solidFill>
                <a:effectLst/>
                <a:latin typeface="+mn-lt"/>
              </a:rPr>
              <a:t>an we declare a class with </a:t>
            </a:r>
            <a:r>
              <a:rPr lang="en-IN" sz="2600" b="1" i="0" dirty="0">
                <a:solidFill>
                  <a:srgbClr val="002060"/>
                </a:solidFill>
                <a:effectLst/>
                <a:latin typeface="+mn-lt"/>
              </a:rPr>
              <a:t>synchronized</a:t>
            </a:r>
            <a:r>
              <a:rPr lang="en-IN" sz="2600" b="1" i="0" dirty="0">
                <a:solidFill>
                  <a:srgbClr val="FF0000"/>
                </a:solidFill>
                <a:effectLst/>
                <a:latin typeface="+mn-lt"/>
              </a:rPr>
              <a:t> keyword?  </a:t>
            </a:r>
            <a:endParaRPr lang="en-US" sz="2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EC71D-DE21-A240-74C0-5FA9F9A1A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2826"/>
            <a:ext cx="11083724" cy="5775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rgbClr val="FF0000"/>
                </a:solidFill>
              </a:rPr>
              <a:t>If No, why we call classes like Vector, StringBuffer are synchronized classes?</a:t>
            </a:r>
            <a:endParaRPr lang="en-IN" sz="2400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333333"/>
                </a:solidFill>
              </a:rPr>
              <a:t>We can’t declare a class with synchronized keyword.</a:t>
            </a:r>
          </a:p>
          <a:p>
            <a:pPr marL="0" indent="0">
              <a:buNone/>
            </a:pPr>
            <a:endParaRPr lang="en-IN" sz="2400" b="0" i="0" dirty="0">
              <a:solidFill>
                <a:srgbClr val="333333"/>
              </a:solidFill>
              <a:effectLst/>
            </a:endParaRPr>
          </a:p>
          <a:p>
            <a:pPr marL="0" indent="0">
              <a:buNone/>
            </a:pPr>
            <a:r>
              <a:rPr lang="en-IN" sz="2400" b="0" i="0" dirty="0">
                <a:solidFill>
                  <a:srgbClr val="333333"/>
                </a:solidFill>
                <a:effectLst/>
              </a:rPr>
              <a:t>If we try to declare:</a:t>
            </a:r>
          </a:p>
          <a:p>
            <a:pPr marL="0" indent="0">
              <a:buNone/>
            </a:pPr>
            <a:endParaRPr lang="en-IN" sz="2400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en-IN" sz="2400" b="0" i="0" dirty="0">
              <a:solidFill>
                <a:srgbClr val="333333"/>
              </a:solidFill>
              <a:effectLst/>
            </a:endParaRPr>
          </a:p>
          <a:p>
            <a:pPr marL="0" indent="0">
              <a:buNone/>
            </a:pPr>
            <a:endParaRPr lang="en-IN" sz="2400" b="0" i="0" dirty="0">
              <a:solidFill>
                <a:srgbClr val="333333"/>
              </a:solidFill>
              <a:effectLst/>
            </a:endParaRPr>
          </a:p>
          <a:p>
            <a:pPr marL="0" indent="0">
              <a:buNone/>
            </a:pPr>
            <a:endParaRPr lang="en-IN" sz="2400" b="0" i="0" dirty="0">
              <a:solidFill>
                <a:srgbClr val="333333"/>
              </a:solidFill>
              <a:effectLst/>
            </a:endParaRPr>
          </a:p>
          <a:p>
            <a:pPr marL="0" indent="0">
              <a:buNone/>
            </a:pPr>
            <a:r>
              <a:rPr lang="en-IN" sz="2400" b="0" i="0" dirty="0">
                <a:solidFill>
                  <a:srgbClr val="333333"/>
                </a:solidFill>
                <a:effectLst/>
              </a:rPr>
              <a:t>Any classes which have only synchronized methods and blocks are treated as synchronized classes. </a:t>
            </a:r>
          </a:p>
          <a:p>
            <a:pPr marL="0" indent="0">
              <a:buNone/>
            </a:pPr>
            <a:r>
              <a:rPr lang="en-IN" sz="2400" b="0" i="0" dirty="0">
                <a:solidFill>
                  <a:srgbClr val="333333"/>
                </a:solidFill>
                <a:effectLst/>
              </a:rPr>
              <a:t>Classes like Vector, StringBuffer have only synchronized methods.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73D717-4C5A-5FB6-905B-888575BE4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10" y="2437770"/>
            <a:ext cx="4991180" cy="246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16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64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 2013 - 2022</vt:lpstr>
      <vt:lpstr>Can we declare a class with synchronized keyword?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 we declare a class with synchronized keyword?  If No, why we call classes like Vector, StringBuffer are synchronized classes?</dc:title>
  <dc:creator>Dheeraj Chowdary</dc:creator>
  <cp:lastModifiedBy>Dheeraj Chowdary</cp:lastModifiedBy>
  <cp:revision>9</cp:revision>
  <dcterms:created xsi:type="dcterms:W3CDTF">2023-01-09T11:12:56Z</dcterms:created>
  <dcterms:modified xsi:type="dcterms:W3CDTF">2023-01-09T17:44:27Z</dcterms:modified>
</cp:coreProperties>
</file>