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4DE1-85BB-83E9-5ECC-468D00B99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0DC83-CCB5-A212-53BB-7FA87F25B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725A-D56D-A598-99F5-DE44CD8F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D2AC-D09B-2C40-9B60-BB5848222C5B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967CD-CFB0-A5B5-5828-FC89117B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18B66-1966-5489-513E-F7B9F71D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34E3-0AB5-6248-AEE7-A342E344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2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CF68-D4C0-0AA9-6EB7-76E337DB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D2E7E-F107-B17E-8406-8613BE2D4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4F33A-2E87-08C7-16C2-2CC1D28E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D2AC-D09B-2C40-9B60-BB5848222C5B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C088-307E-07D0-C297-5B5E0A8E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D5EA7-133E-6C0E-CDBD-33F57344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34E3-0AB5-6248-AEE7-A342E344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0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E9A66-47EC-E6F2-7D32-0273ED7AB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E243D-D2B3-7397-3574-130BD7E57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162BC-7562-1DA5-F5BD-4DB55C10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D2AC-D09B-2C40-9B60-BB5848222C5B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FCB74-4EE7-56EE-8244-6DE1F90A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42A46-806F-14D9-7857-E927A8C9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34E3-0AB5-6248-AEE7-A342E344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4DA7-A96B-3DE9-3A3E-7426F7CB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5836-CFB4-045F-47FA-92F863F62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F1B21-BD99-9A30-10E8-55C5A33A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D2AC-D09B-2C40-9B60-BB5848222C5B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40B6-B04E-4B02-16EC-585CB19D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45DD7-7B93-C7C9-C275-0A8954A6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34E3-0AB5-6248-AEE7-A342E344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B1AA-9905-03E4-751D-FFBF348A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D97DA-5545-9EEF-B9E3-75D43886C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2B4B9-9DB2-EBAB-09B4-65D08712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D2AC-D09B-2C40-9B60-BB5848222C5B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FFD4-B1C4-5E4D-8694-AB833B8E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B2557-9B1C-B71E-8616-0BAF04B2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34E3-0AB5-6248-AEE7-A342E344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4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4F27-852F-C3FD-E0F3-D58D9188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24B8-C1B5-07E5-E8A6-DC9B9DC9B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16099-006A-71BA-324C-76F87D8DC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CC6FF-68FC-4561-EB41-42A0F683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D2AC-D09B-2C40-9B60-BB5848222C5B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38BB3-D399-2198-DC4F-55541CB0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28ABB-08D0-9698-E55F-BBDA68CA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34E3-0AB5-6248-AEE7-A342E344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9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9FBC-28F8-FC0E-ABED-7B8B382D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FE914-A6DB-1888-6451-7360BA264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BC0F9-CB68-DE34-3AA0-92D35F00D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B2D96-AE3B-778C-149E-48D73B83D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F8719-3DA2-EC38-493E-01F16D0C4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5904B-4240-1F84-C87E-6E3A1E21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D2AC-D09B-2C40-9B60-BB5848222C5B}" type="datetimeFigureOut">
              <a:rPr lang="en-US" smtClean="0"/>
              <a:t>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F6FE6-8F24-A558-41D2-CFE82069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AF27D-A7CA-B094-87C1-CFFCF1E6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34E3-0AB5-6248-AEE7-A342E344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9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86C0-2AF7-E78D-07D1-E8081456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9B25E-3A7F-772D-C08B-1D4F7D9C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D2AC-D09B-2C40-9B60-BB5848222C5B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CC423-6338-3A1C-659D-962D23DA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05A04-FD15-9E2F-31BD-C9331940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34E3-0AB5-6248-AEE7-A342E344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6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72C16-E2D2-D619-75BC-409A3009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D2AC-D09B-2C40-9B60-BB5848222C5B}" type="datetimeFigureOut">
              <a:rPr lang="en-US" smtClean="0"/>
              <a:t>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40649-0386-A2F2-52CB-2503B25F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2133C-16F5-C1AB-6522-E8D1ED9D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34E3-0AB5-6248-AEE7-A342E344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1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9872-E623-7A44-731B-51D69DF7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FFE3-B246-7249-E3D8-4AE706661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95197-B331-344F-F0F2-8456E9E77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4582D-DE00-1888-7425-5FCFFB21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D2AC-D09B-2C40-9B60-BB5848222C5B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1DC7B-48F3-890F-E44E-7A056186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A4564-BA47-9F68-B2C8-639F5624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34E3-0AB5-6248-AEE7-A342E344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BCD2-A060-A74F-D7D7-F56D5A92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02419-70D6-521B-F7DD-83EB680B5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A8A2D-EF36-76F7-A208-47D6749CB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1A77C-5DE2-0BC1-B09D-A5168338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D2AC-D09B-2C40-9B60-BB5848222C5B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E3ED2-79DB-1AA1-894D-B406CB65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8A108-A283-8630-BB1E-E0937107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34E3-0AB5-6248-AEE7-A342E344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4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94EDE-9194-F0A5-3E71-F206CA48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FA3A9-5C00-57CD-56A3-E2E7EC884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9410-7A25-9FDF-5479-37EDCB37D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DD2AC-D09B-2C40-9B60-BB5848222C5B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3EC4B-8812-DF42-A553-BAA1316C2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D98F4-1D1F-2DA1-5680-601AAD8BE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E34E3-0AB5-6248-AEE7-A342E344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4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9E076-B6AC-53B8-7C56-EAA6EA90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  <a:effectLst/>
                <a:latin typeface="+mn-lt"/>
              </a:rPr>
              <a:t>Which modifiers are allowed for constructors in java?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FB20-77A1-1E9B-DF15-D87140619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6284"/>
            <a:ext cx="10759633" cy="4976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b="0" i="0" dirty="0">
                <a:solidFill>
                  <a:srgbClr val="202124"/>
                </a:solidFill>
                <a:effectLst/>
              </a:rPr>
              <a:t>Modifiers </a:t>
            </a:r>
            <a:r>
              <a:rPr lang="en-IN" sz="2500" b="1" i="0" dirty="0">
                <a:solidFill>
                  <a:srgbClr val="00B050"/>
                </a:solidFill>
                <a:effectLst/>
              </a:rPr>
              <a:t>public, protected, default and private</a:t>
            </a:r>
            <a:r>
              <a:rPr lang="en-IN" sz="2500" b="0" i="0" dirty="0">
                <a:solidFill>
                  <a:srgbClr val="202124"/>
                </a:solidFill>
                <a:effectLst/>
              </a:rPr>
              <a:t> are allowed with constructors. </a:t>
            </a:r>
          </a:p>
          <a:p>
            <a:pPr marL="0" indent="0">
              <a:buNone/>
            </a:pPr>
            <a:r>
              <a:rPr lang="en-IN" dirty="0"/>
              <a:t>Cannot be </a:t>
            </a:r>
            <a:r>
              <a:rPr lang="en-IN" sz="2400" b="1" dirty="0">
                <a:solidFill>
                  <a:srgbClr val="C00000"/>
                </a:solidFill>
              </a:rPr>
              <a:t>abstract</a:t>
            </a:r>
            <a:r>
              <a:rPr lang="en-IN" b="1" dirty="0">
                <a:solidFill>
                  <a:srgbClr val="C00000"/>
                </a:solidFill>
              </a:rPr>
              <a:t>, </a:t>
            </a:r>
            <a:r>
              <a:rPr lang="en-IN" sz="2400" b="1" dirty="0">
                <a:solidFill>
                  <a:srgbClr val="C00000"/>
                </a:solidFill>
              </a:rPr>
              <a:t>final</a:t>
            </a:r>
            <a:r>
              <a:rPr lang="en-IN" b="1" dirty="0">
                <a:solidFill>
                  <a:srgbClr val="C00000"/>
                </a:solidFill>
              </a:rPr>
              <a:t>, </a:t>
            </a:r>
            <a:r>
              <a:rPr lang="en-IN" sz="2400" b="1" dirty="0">
                <a:solidFill>
                  <a:srgbClr val="C00000"/>
                </a:solidFill>
              </a:rPr>
              <a:t>native</a:t>
            </a:r>
            <a:r>
              <a:rPr lang="en-IN" b="1" dirty="0">
                <a:solidFill>
                  <a:srgbClr val="C00000"/>
                </a:solidFill>
              </a:rPr>
              <a:t>, </a:t>
            </a:r>
            <a:r>
              <a:rPr lang="en-IN" sz="2400" b="1" dirty="0">
                <a:solidFill>
                  <a:srgbClr val="C00000"/>
                </a:solidFill>
              </a:rPr>
              <a:t>static</a:t>
            </a:r>
            <a:r>
              <a:rPr lang="en-IN" b="1" dirty="0">
                <a:solidFill>
                  <a:srgbClr val="C00000"/>
                </a:solidFill>
              </a:rPr>
              <a:t>, or </a:t>
            </a:r>
            <a:r>
              <a:rPr lang="en-IN" sz="2400" b="1" dirty="0">
                <a:solidFill>
                  <a:srgbClr val="C00000"/>
                </a:solidFill>
              </a:rPr>
              <a:t>synchronized</a:t>
            </a:r>
            <a:endParaRPr lang="en-US" sz="2500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BD11B-C1F7-FCBA-5355-FFE886D32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14" y="2730718"/>
            <a:ext cx="3843337" cy="3958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51FADC-79E4-62E0-955F-953C4BC2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896" y="2602126"/>
            <a:ext cx="3368493" cy="1254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DC94E5-AE36-EB47-AB35-EDF507220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896" y="4124764"/>
            <a:ext cx="3418311" cy="1272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8D536F-E822-C922-5325-1C362465D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046" y="5542154"/>
            <a:ext cx="3418312" cy="127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3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Which modifiers are allowed for constructors in java?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modifiers are allowed for constructors in java?</dc:title>
  <dc:creator>Dheeraj Chowdary</dc:creator>
  <cp:lastModifiedBy>Dheeraj Chowdary</cp:lastModifiedBy>
  <cp:revision>7</cp:revision>
  <dcterms:created xsi:type="dcterms:W3CDTF">2023-01-09T12:01:09Z</dcterms:created>
  <dcterms:modified xsi:type="dcterms:W3CDTF">2023-01-09T12:38:14Z</dcterms:modified>
</cp:coreProperties>
</file>