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8DF1-AF17-8F37-6ACC-90D854A7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D9DE-88B4-516A-7D47-81B65B8B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5F3B-6843-16D3-30D2-6DABD0EC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6F78-2DD5-3A05-88C6-F7B72790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F5DB-03CE-D378-FD1F-B24267A1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C23E-95BF-E21D-46AA-02381251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1FA8B-89F2-1201-298C-3FA0C4A2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8E61-043C-C849-3E93-0A00CFA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2431-1E56-3FC8-79DD-6A7D70C2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CB9D-BC2A-315C-9F4B-614543CB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21AA0-3616-0796-9095-6CE80252C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ED57-7B58-D573-6146-129377D3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CC6D-2BCE-68CA-C502-71156900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676A-03D1-B6AC-9F67-7A6B434B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F8E8-D66A-26EF-FF5A-AFED771B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A49C-4B2C-8C04-9DFD-7F131B5A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E080-A608-DA0E-CC78-D989B49F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3849-7C1F-89E4-F38B-0295ECF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E07D-C6AD-CFF8-5DC5-4BB9E032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6203-C1F8-2867-FEF5-175E0A58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8AC-FA7E-51F9-37B0-9CBABFE1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E871-E93B-3160-3C73-547C60BA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D4FF-5537-A45C-57EF-4D857E60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1918-73B7-3C80-1857-A8D86D5B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3DC5-476F-2404-A90B-A08A7732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09C6-7045-FD8A-A618-4BFAF0DE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0E8-579C-79E3-6851-983619E5C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8CC5F-4C2A-09EA-6F52-6CCCABA9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9E4F-1288-E1BE-3168-8FC4AF27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4511-804F-F0BB-9F30-5C780D1F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33E0-134B-4C99-F27B-147FF79C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EA03-6B93-88C3-106D-54B8B453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1243-F066-3537-8DEA-658494707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FED93-C1B2-EE29-5AFE-8CBA4F68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DAD9-42A7-687E-EE84-0FA16F86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D966-9B08-2CF9-5C3D-4A35498B5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F60A0-50ED-DD51-4805-04CA1EA4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FA36D-9578-7E2F-621D-8F775FE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814F6-0C52-84C7-7FC1-554DACBB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4E5A-0E3E-A2A9-E5E4-2DE93D4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6167E-5D1F-207E-34AB-CB351300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EDB66-D12B-3571-F6FC-03EA88ED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6DE4C-8761-C879-04C7-C595D6DC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85A26-29A1-BA04-E24B-62A43F44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5354C-2600-24FA-0358-C4220FDC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4EAF-AC82-3AF8-BDBF-3B97D161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8811-29B1-5E42-F71D-471DE2B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5193-51E1-22A0-EED5-D88C1EAE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CAC5-DA25-C2D1-68AA-32EE71AC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17C6-835E-7FB1-1F21-2605D4F3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DCD6-04AC-1E75-EBC6-7263E2BB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68918-A506-D4FC-64D9-8F29A84B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2F48-11B9-67D8-C125-01F0B077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4A0F3-9053-376A-E121-493888AD8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DBD4B-7E71-28A3-6E95-DB0DBAE6A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9E5BF-FD30-8986-3F7D-E6797CB1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BE1BC-5EC4-56AA-A18D-FE5F35A0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423D-A10A-6D6F-E14B-2663906C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A87DE-4B2D-A262-E413-B1E1414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2238-0FF2-9501-91FD-EEEA5480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C452-3B39-A95F-A25B-C01407E7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13E7-15FA-A441-84EC-CA3AAE0C6F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61A4-2E58-B5E3-8B8C-D5FDC76BA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9C9A-1378-823B-DAFC-ABDC9F106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0201-7C96-034C-AD23-5F28BC3C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B28E-0F39-D47F-80E2-2E2FDC88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780"/>
            <a:ext cx="10515600" cy="76471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Type casting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F284-7271-F81F-2615-13AA28FD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782782" cy="4988689"/>
          </a:xfrm>
        </p:spPr>
        <p:txBody>
          <a:bodyPr/>
          <a:lstStyle/>
          <a:p>
            <a:pPr marL="0" indent="0">
              <a:buNone/>
            </a:pPr>
            <a:r>
              <a:rPr lang="en-IN" sz="2600" b="0" i="0" dirty="0">
                <a:solidFill>
                  <a:srgbClr val="333333"/>
                </a:solidFill>
                <a:effectLst/>
              </a:rPr>
              <a:t>The Process of converting data from one data type to another data type. </a:t>
            </a:r>
          </a:p>
          <a:p>
            <a:pPr marL="0" indent="0" algn="l">
              <a:buNone/>
            </a:pPr>
            <a:r>
              <a:rPr lang="en-IN" sz="2600" dirty="0">
                <a:solidFill>
                  <a:srgbClr val="333333"/>
                </a:solidFill>
              </a:rPr>
              <a:t>Here</a:t>
            </a:r>
            <a:r>
              <a:rPr lang="en-IN" sz="2600" b="0" i="0" dirty="0">
                <a:solidFill>
                  <a:srgbClr val="333333"/>
                </a:solidFill>
                <a:effectLst/>
              </a:rPr>
              <a:t>, only type of the data can be changed but not the data itself.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9D5CA-F00A-F54F-309E-A7E74FE7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23" y="2855398"/>
            <a:ext cx="4860001" cy="36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What is Type casting in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Type casting in java?</dc:title>
  <dc:creator>Dheeraj Chowdary</dc:creator>
  <cp:lastModifiedBy>Dheeraj Chowdary</cp:lastModifiedBy>
  <cp:revision>5</cp:revision>
  <dcterms:created xsi:type="dcterms:W3CDTF">2023-01-09T12:40:08Z</dcterms:created>
  <dcterms:modified xsi:type="dcterms:W3CDTF">2023-01-10T15:26:04Z</dcterms:modified>
</cp:coreProperties>
</file>