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EB50E-77A7-AB4D-8087-8A730120A33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93280-671A-2245-8688-55BE5A00DBCD}">
      <dgm:prSet/>
      <dgm:spPr/>
      <dgm:t>
        <a:bodyPr/>
        <a:lstStyle/>
        <a:p>
          <a:r>
            <a:rPr lang="en-GB" dirty="0"/>
            <a:t>byte</a:t>
          </a:r>
        </a:p>
      </dgm:t>
    </dgm:pt>
    <dgm:pt modelId="{C0A2A256-E448-B647-8D30-986885D68FA8}" type="parTrans" cxnId="{524DAC42-A487-384C-B0C4-0E6BF9DFA3AE}">
      <dgm:prSet/>
      <dgm:spPr/>
      <dgm:t>
        <a:bodyPr/>
        <a:lstStyle/>
        <a:p>
          <a:endParaRPr lang="en-GB"/>
        </a:p>
      </dgm:t>
    </dgm:pt>
    <dgm:pt modelId="{21A9BAD9-54A9-9243-B961-391690F92127}" type="sibTrans" cxnId="{524DAC42-A487-384C-B0C4-0E6BF9DFA3AE}">
      <dgm:prSet/>
      <dgm:spPr/>
      <dgm:t>
        <a:bodyPr/>
        <a:lstStyle/>
        <a:p>
          <a:endParaRPr lang="en-GB"/>
        </a:p>
      </dgm:t>
    </dgm:pt>
    <dgm:pt modelId="{5A3F2A8C-F670-1048-A505-4CDED853793C}">
      <dgm:prSet/>
      <dgm:spPr/>
      <dgm:t>
        <a:bodyPr/>
        <a:lstStyle/>
        <a:p>
          <a:r>
            <a:rPr lang="en-GB" dirty="0"/>
            <a:t>short</a:t>
          </a:r>
        </a:p>
      </dgm:t>
    </dgm:pt>
    <dgm:pt modelId="{7915CE59-E1EA-464F-8AF4-0826CA6F6F6E}" type="parTrans" cxnId="{1A4F621B-1F59-6A4F-B0BC-DBDB22D6123F}">
      <dgm:prSet/>
      <dgm:spPr/>
      <dgm:t>
        <a:bodyPr/>
        <a:lstStyle/>
        <a:p>
          <a:endParaRPr lang="en-GB"/>
        </a:p>
      </dgm:t>
    </dgm:pt>
    <dgm:pt modelId="{5572AAAB-7F28-B04A-A6F1-586FE322C9E6}" type="sibTrans" cxnId="{1A4F621B-1F59-6A4F-B0BC-DBDB22D6123F}">
      <dgm:prSet/>
      <dgm:spPr/>
      <dgm:t>
        <a:bodyPr/>
        <a:lstStyle/>
        <a:p>
          <a:endParaRPr lang="en-GB"/>
        </a:p>
      </dgm:t>
    </dgm:pt>
    <dgm:pt modelId="{C3813A3E-C324-594E-BFE9-A5AEC2FCF510}">
      <dgm:prSet/>
      <dgm:spPr/>
      <dgm:t>
        <a:bodyPr/>
        <a:lstStyle/>
        <a:p>
          <a:r>
            <a:rPr lang="en-GB" dirty="0"/>
            <a:t>int</a:t>
          </a:r>
        </a:p>
      </dgm:t>
    </dgm:pt>
    <dgm:pt modelId="{5F4B6856-810E-8E45-8FA3-2568CF0B908B}" type="parTrans" cxnId="{A1EA67C5-0DC0-934B-9842-EECCE350F523}">
      <dgm:prSet/>
      <dgm:spPr/>
      <dgm:t>
        <a:bodyPr/>
        <a:lstStyle/>
        <a:p>
          <a:endParaRPr lang="en-GB"/>
        </a:p>
      </dgm:t>
    </dgm:pt>
    <dgm:pt modelId="{9727AC17-596E-4945-8F82-0F09D00C58B7}" type="sibTrans" cxnId="{A1EA67C5-0DC0-934B-9842-EECCE350F523}">
      <dgm:prSet/>
      <dgm:spPr/>
      <dgm:t>
        <a:bodyPr/>
        <a:lstStyle/>
        <a:p>
          <a:endParaRPr lang="en-GB"/>
        </a:p>
      </dgm:t>
    </dgm:pt>
    <dgm:pt modelId="{6C627A89-8BA2-3C4E-95F0-6C8270358258}">
      <dgm:prSet/>
      <dgm:spPr/>
      <dgm:t>
        <a:bodyPr/>
        <a:lstStyle/>
        <a:p>
          <a:r>
            <a:rPr lang="en-GB" dirty="0"/>
            <a:t>long</a:t>
          </a:r>
        </a:p>
      </dgm:t>
    </dgm:pt>
    <dgm:pt modelId="{C816726C-FC1D-1343-A4C6-6DA749465C18}" type="parTrans" cxnId="{68F64FC0-3040-F94A-9379-0B34F0AD6D18}">
      <dgm:prSet/>
      <dgm:spPr/>
      <dgm:t>
        <a:bodyPr/>
        <a:lstStyle/>
        <a:p>
          <a:endParaRPr lang="en-GB"/>
        </a:p>
      </dgm:t>
    </dgm:pt>
    <dgm:pt modelId="{3D4C9D4B-0D75-0F44-AC5B-63497D4CEE8E}" type="sibTrans" cxnId="{68F64FC0-3040-F94A-9379-0B34F0AD6D18}">
      <dgm:prSet/>
      <dgm:spPr/>
      <dgm:t>
        <a:bodyPr/>
        <a:lstStyle/>
        <a:p>
          <a:endParaRPr lang="en-GB"/>
        </a:p>
      </dgm:t>
    </dgm:pt>
    <dgm:pt modelId="{EE054D85-C484-4844-9D65-F924B0108753}">
      <dgm:prSet/>
      <dgm:spPr/>
      <dgm:t>
        <a:bodyPr/>
        <a:lstStyle/>
        <a:p>
          <a:r>
            <a:rPr lang="en-GB" dirty="0"/>
            <a:t>float</a:t>
          </a:r>
        </a:p>
      </dgm:t>
    </dgm:pt>
    <dgm:pt modelId="{5B8A0987-C540-4E42-AEAA-7C140433160C}" type="parTrans" cxnId="{D046361F-1E3D-7A4F-AECB-E9A453C305A5}">
      <dgm:prSet/>
      <dgm:spPr/>
      <dgm:t>
        <a:bodyPr/>
        <a:lstStyle/>
        <a:p>
          <a:endParaRPr lang="en-GB"/>
        </a:p>
      </dgm:t>
    </dgm:pt>
    <dgm:pt modelId="{D41CCC6D-F15C-CD4F-BCED-66076ADFBDD3}" type="sibTrans" cxnId="{D046361F-1E3D-7A4F-AECB-E9A453C305A5}">
      <dgm:prSet/>
      <dgm:spPr/>
      <dgm:t>
        <a:bodyPr/>
        <a:lstStyle/>
        <a:p>
          <a:endParaRPr lang="en-GB"/>
        </a:p>
      </dgm:t>
    </dgm:pt>
    <dgm:pt modelId="{7C4219BE-2EAC-7847-98C6-32E319DB9B73}">
      <dgm:prSet/>
      <dgm:spPr/>
      <dgm:t>
        <a:bodyPr/>
        <a:lstStyle/>
        <a:p>
          <a:r>
            <a:rPr lang="en-GB" dirty="0"/>
            <a:t>double</a:t>
          </a:r>
        </a:p>
      </dgm:t>
    </dgm:pt>
    <dgm:pt modelId="{73D676EC-BD3D-F24C-91C7-0DC5D697A8E5}" type="parTrans" cxnId="{5FA8FADB-6069-A242-9428-EC9AF0EE33FB}">
      <dgm:prSet/>
      <dgm:spPr/>
      <dgm:t>
        <a:bodyPr/>
        <a:lstStyle/>
        <a:p>
          <a:endParaRPr lang="en-GB"/>
        </a:p>
      </dgm:t>
    </dgm:pt>
    <dgm:pt modelId="{EF34A14F-3429-F645-9730-B9C18E4CB3C3}" type="sibTrans" cxnId="{5FA8FADB-6069-A242-9428-EC9AF0EE33FB}">
      <dgm:prSet/>
      <dgm:spPr/>
      <dgm:t>
        <a:bodyPr/>
        <a:lstStyle/>
        <a:p>
          <a:endParaRPr lang="en-GB"/>
        </a:p>
      </dgm:t>
    </dgm:pt>
    <dgm:pt modelId="{82638A96-D4C9-0540-8160-94365829663B}" type="pres">
      <dgm:prSet presAssocID="{48DEB50E-77A7-AB4D-8087-8A730120A33F}" presName="Name0" presStyleCnt="0">
        <dgm:presLayoutVars>
          <dgm:dir/>
          <dgm:resizeHandles val="exact"/>
        </dgm:presLayoutVars>
      </dgm:prSet>
      <dgm:spPr/>
    </dgm:pt>
    <dgm:pt modelId="{831C7352-E0E2-A140-BA78-5853E1911591}" type="pres">
      <dgm:prSet presAssocID="{AFB93280-671A-2245-8688-55BE5A00DBCD}" presName="node" presStyleLbl="node1" presStyleIdx="0" presStyleCnt="6">
        <dgm:presLayoutVars>
          <dgm:bulletEnabled val="1"/>
        </dgm:presLayoutVars>
      </dgm:prSet>
      <dgm:spPr/>
    </dgm:pt>
    <dgm:pt modelId="{27448B36-CA14-294B-BAA9-82330D6718A1}" type="pres">
      <dgm:prSet presAssocID="{21A9BAD9-54A9-9243-B961-391690F92127}" presName="sibTrans" presStyleLbl="sibTrans2D1" presStyleIdx="0" presStyleCnt="5"/>
      <dgm:spPr/>
    </dgm:pt>
    <dgm:pt modelId="{A3138ADA-DAF0-484C-BB6C-5D301D348988}" type="pres">
      <dgm:prSet presAssocID="{21A9BAD9-54A9-9243-B961-391690F92127}" presName="connectorText" presStyleLbl="sibTrans2D1" presStyleIdx="0" presStyleCnt="5"/>
      <dgm:spPr/>
    </dgm:pt>
    <dgm:pt modelId="{02E7A5A3-1687-B74D-99B9-520E62DB2056}" type="pres">
      <dgm:prSet presAssocID="{5A3F2A8C-F670-1048-A505-4CDED853793C}" presName="node" presStyleLbl="node1" presStyleIdx="1" presStyleCnt="6">
        <dgm:presLayoutVars>
          <dgm:bulletEnabled val="1"/>
        </dgm:presLayoutVars>
      </dgm:prSet>
      <dgm:spPr/>
    </dgm:pt>
    <dgm:pt modelId="{3812196D-62EE-D443-BF0A-117876B286C4}" type="pres">
      <dgm:prSet presAssocID="{5572AAAB-7F28-B04A-A6F1-586FE322C9E6}" presName="sibTrans" presStyleLbl="sibTrans2D1" presStyleIdx="1" presStyleCnt="5"/>
      <dgm:spPr/>
    </dgm:pt>
    <dgm:pt modelId="{2916982A-25AC-B34B-A91A-3F43173AAC86}" type="pres">
      <dgm:prSet presAssocID="{5572AAAB-7F28-B04A-A6F1-586FE322C9E6}" presName="connectorText" presStyleLbl="sibTrans2D1" presStyleIdx="1" presStyleCnt="5"/>
      <dgm:spPr/>
    </dgm:pt>
    <dgm:pt modelId="{CE994DBD-E71A-1948-A3C9-142EC71E6531}" type="pres">
      <dgm:prSet presAssocID="{C3813A3E-C324-594E-BFE9-A5AEC2FCF510}" presName="node" presStyleLbl="node1" presStyleIdx="2" presStyleCnt="6">
        <dgm:presLayoutVars>
          <dgm:bulletEnabled val="1"/>
        </dgm:presLayoutVars>
      </dgm:prSet>
      <dgm:spPr/>
    </dgm:pt>
    <dgm:pt modelId="{9E9E26DC-CF36-D342-949C-CB4B8825186E}" type="pres">
      <dgm:prSet presAssocID="{9727AC17-596E-4945-8F82-0F09D00C58B7}" presName="sibTrans" presStyleLbl="sibTrans2D1" presStyleIdx="2" presStyleCnt="5"/>
      <dgm:spPr/>
    </dgm:pt>
    <dgm:pt modelId="{96FD132A-29F9-4F4D-BF0D-B8EF14F22FB1}" type="pres">
      <dgm:prSet presAssocID="{9727AC17-596E-4945-8F82-0F09D00C58B7}" presName="connectorText" presStyleLbl="sibTrans2D1" presStyleIdx="2" presStyleCnt="5"/>
      <dgm:spPr/>
    </dgm:pt>
    <dgm:pt modelId="{E538FC83-C862-0648-9E22-53BC7A983516}" type="pres">
      <dgm:prSet presAssocID="{6C627A89-8BA2-3C4E-95F0-6C8270358258}" presName="node" presStyleLbl="node1" presStyleIdx="3" presStyleCnt="6">
        <dgm:presLayoutVars>
          <dgm:bulletEnabled val="1"/>
        </dgm:presLayoutVars>
      </dgm:prSet>
      <dgm:spPr/>
    </dgm:pt>
    <dgm:pt modelId="{1B13955F-B3A1-F74E-AC5E-404DE20AB54E}" type="pres">
      <dgm:prSet presAssocID="{3D4C9D4B-0D75-0F44-AC5B-63497D4CEE8E}" presName="sibTrans" presStyleLbl="sibTrans2D1" presStyleIdx="3" presStyleCnt="5"/>
      <dgm:spPr/>
    </dgm:pt>
    <dgm:pt modelId="{24571349-81B4-7049-A38A-B197F3DBCC64}" type="pres">
      <dgm:prSet presAssocID="{3D4C9D4B-0D75-0F44-AC5B-63497D4CEE8E}" presName="connectorText" presStyleLbl="sibTrans2D1" presStyleIdx="3" presStyleCnt="5"/>
      <dgm:spPr/>
    </dgm:pt>
    <dgm:pt modelId="{F52E58A8-6489-E743-81C3-898F563D7F46}" type="pres">
      <dgm:prSet presAssocID="{EE054D85-C484-4844-9D65-F924B0108753}" presName="node" presStyleLbl="node1" presStyleIdx="4" presStyleCnt="6">
        <dgm:presLayoutVars>
          <dgm:bulletEnabled val="1"/>
        </dgm:presLayoutVars>
      </dgm:prSet>
      <dgm:spPr/>
    </dgm:pt>
    <dgm:pt modelId="{F0B72F78-E6A0-4E42-96CA-5070F657D66D}" type="pres">
      <dgm:prSet presAssocID="{D41CCC6D-F15C-CD4F-BCED-66076ADFBDD3}" presName="sibTrans" presStyleLbl="sibTrans2D1" presStyleIdx="4" presStyleCnt="5"/>
      <dgm:spPr/>
    </dgm:pt>
    <dgm:pt modelId="{8E5BBBB3-0A30-5449-9C65-957F7724C120}" type="pres">
      <dgm:prSet presAssocID="{D41CCC6D-F15C-CD4F-BCED-66076ADFBDD3}" presName="connectorText" presStyleLbl="sibTrans2D1" presStyleIdx="4" presStyleCnt="5"/>
      <dgm:spPr/>
    </dgm:pt>
    <dgm:pt modelId="{B240C21B-C55B-1A47-A71A-207D1C4972BD}" type="pres">
      <dgm:prSet presAssocID="{7C4219BE-2EAC-7847-98C6-32E319DB9B73}" presName="node" presStyleLbl="node1" presStyleIdx="5" presStyleCnt="6">
        <dgm:presLayoutVars>
          <dgm:bulletEnabled val="1"/>
        </dgm:presLayoutVars>
      </dgm:prSet>
      <dgm:spPr/>
    </dgm:pt>
  </dgm:ptLst>
  <dgm:cxnLst>
    <dgm:cxn modelId="{0CB8B70E-A597-2041-A33D-E01CE872854D}" type="presOf" srcId="{21A9BAD9-54A9-9243-B961-391690F92127}" destId="{A3138ADA-DAF0-484C-BB6C-5D301D348988}" srcOrd="1" destOrd="0" presId="urn:microsoft.com/office/officeart/2005/8/layout/process1"/>
    <dgm:cxn modelId="{1A4F621B-1F59-6A4F-B0BC-DBDB22D6123F}" srcId="{48DEB50E-77A7-AB4D-8087-8A730120A33F}" destId="{5A3F2A8C-F670-1048-A505-4CDED853793C}" srcOrd="1" destOrd="0" parTransId="{7915CE59-E1EA-464F-8AF4-0826CA6F6F6E}" sibTransId="{5572AAAB-7F28-B04A-A6F1-586FE322C9E6}"/>
    <dgm:cxn modelId="{D046361F-1E3D-7A4F-AECB-E9A453C305A5}" srcId="{48DEB50E-77A7-AB4D-8087-8A730120A33F}" destId="{EE054D85-C484-4844-9D65-F924B0108753}" srcOrd="4" destOrd="0" parTransId="{5B8A0987-C540-4E42-AEAA-7C140433160C}" sibTransId="{D41CCC6D-F15C-CD4F-BCED-66076ADFBDD3}"/>
    <dgm:cxn modelId="{524DAC42-A487-384C-B0C4-0E6BF9DFA3AE}" srcId="{48DEB50E-77A7-AB4D-8087-8A730120A33F}" destId="{AFB93280-671A-2245-8688-55BE5A00DBCD}" srcOrd="0" destOrd="0" parTransId="{C0A2A256-E448-B647-8D30-986885D68FA8}" sibTransId="{21A9BAD9-54A9-9243-B961-391690F92127}"/>
    <dgm:cxn modelId="{3946AD4B-CD99-E24B-B3FF-2F6E9728F240}" type="presOf" srcId="{6C627A89-8BA2-3C4E-95F0-6C8270358258}" destId="{E538FC83-C862-0648-9E22-53BC7A983516}" srcOrd="0" destOrd="0" presId="urn:microsoft.com/office/officeart/2005/8/layout/process1"/>
    <dgm:cxn modelId="{D5834D5C-A599-A64F-BB42-ED5E23555915}" type="presOf" srcId="{C3813A3E-C324-594E-BFE9-A5AEC2FCF510}" destId="{CE994DBD-E71A-1948-A3C9-142EC71E6531}" srcOrd="0" destOrd="0" presId="urn:microsoft.com/office/officeart/2005/8/layout/process1"/>
    <dgm:cxn modelId="{3987BD63-F90E-7945-98B2-EEA86D8AC17E}" type="presOf" srcId="{AFB93280-671A-2245-8688-55BE5A00DBCD}" destId="{831C7352-E0E2-A140-BA78-5853E1911591}" srcOrd="0" destOrd="0" presId="urn:microsoft.com/office/officeart/2005/8/layout/process1"/>
    <dgm:cxn modelId="{C5365668-D111-BA41-87A9-8FF69E35A9A1}" type="presOf" srcId="{5572AAAB-7F28-B04A-A6F1-586FE322C9E6}" destId="{3812196D-62EE-D443-BF0A-117876B286C4}" srcOrd="0" destOrd="0" presId="urn:microsoft.com/office/officeart/2005/8/layout/process1"/>
    <dgm:cxn modelId="{B4F4056F-B86F-884F-B51F-3303E1895EE0}" type="presOf" srcId="{48DEB50E-77A7-AB4D-8087-8A730120A33F}" destId="{82638A96-D4C9-0540-8160-94365829663B}" srcOrd="0" destOrd="0" presId="urn:microsoft.com/office/officeart/2005/8/layout/process1"/>
    <dgm:cxn modelId="{F5601F7F-4EE9-CA41-BE56-3C68DE70EA5C}" type="presOf" srcId="{9727AC17-596E-4945-8F82-0F09D00C58B7}" destId="{9E9E26DC-CF36-D342-949C-CB4B8825186E}" srcOrd="0" destOrd="0" presId="urn:microsoft.com/office/officeart/2005/8/layout/process1"/>
    <dgm:cxn modelId="{6F1A0F82-A451-1744-BA5E-8A11C7FE2FB0}" type="presOf" srcId="{3D4C9D4B-0D75-0F44-AC5B-63497D4CEE8E}" destId="{1B13955F-B3A1-F74E-AC5E-404DE20AB54E}" srcOrd="0" destOrd="0" presId="urn:microsoft.com/office/officeart/2005/8/layout/process1"/>
    <dgm:cxn modelId="{59AC2C88-C4B2-9C48-9C2D-81001C7B9A44}" type="presOf" srcId="{5A3F2A8C-F670-1048-A505-4CDED853793C}" destId="{02E7A5A3-1687-B74D-99B9-520E62DB2056}" srcOrd="0" destOrd="0" presId="urn:microsoft.com/office/officeart/2005/8/layout/process1"/>
    <dgm:cxn modelId="{A4C98BA7-1238-6D4F-B6DA-6D3E4839A80B}" type="presOf" srcId="{3D4C9D4B-0D75-0F44-AC5B-63497D4CEE8E}" destId="{24571349-81B4-7049-A38A-B197F3DBCC64}" srcOrd="1" destOrd="0" presId="urn:microsoft.com/office/officeart/2005/8/layout/process1"/>
    <dgm:cxn modelId="{68F64FC0-3040-F94A-9379-0B34F0AD6D18}" srcId="{48DEB50E-77A7-AB4D-8087-8A730120A33F}" destId="{6C627A89-8BA2-3C4E-95F0-6C8270358258}" srcOrd="3" destOrd="0" parTransId="{C816726C-FC1D-1343-A4C6-6DA749465C18}" sibTransId="{3D4C9D4B-0D75-0F44-AC5B-63497D4CEE8E}"/>
    <dgm:cxn modelId="{871B8BC2-AB2C-E64D-9430-84369B85101B}" type="presOf" srcId="{5572AAAB-7F28-B04A-A6F1-586FE322C9E6}" destId="{2916982A-25AC-B34B-A91A-3F43173AAC86}" srcOrd="1" destOrd="0" presId="urn:microsoft.com/office/officeart/2005/8/layout/process1"/>
    <dgm:cxn modelId="{AF40CDC3-966C-834A-A6A1-214A9BF8294B}" type="presOf" srcId="{D41CCC6D-F15C-CD4F-BCED-66076ADFBDD3}" destId="{F0B72F78-E6A0-4E42-96CA-5070F657D66D}" srcOrd="0" destOrd="0" presId="urn:microsoft.com/office/officeart/2005/8/layout/process1"/>
    <dgm:cxn modelId="{A1EA67C5-0DC0-934B-9842-EECCE350F523}" srcId="{48DEB50E-77A7-AB4D-8087-8A730120A33F}" destId="{C3813A3E-C324-594E-BFE9-A5AEC2FCF510}" srcOrd="2" destOrd="0" parTransId="{5F4B6856-810E-8E45-8FA3-2568CF0B908B}" sibTransId="{9727AC17-596E-4945-8F82-0F09D00C58B7}"/>
    <dgm:cxn modelId="{DEA45DCC-F72E-DB4D-957E-0530A5CF4E51}" type="presOf" srcId="{21A9BAD9-54A9-9243-B961-391690F92127}" destId="{27448B36-CA14-294B-BAA9-82330D6718A1}" srcOrd="0" destOrd="0" presId="urn:microsoft.com/office/officeart/2005/8/layout/process1"/>
    <dgm:cxn modelId="{02D61BCE-ECFF-754E-A201-ABB60931C69D}" type="presOf" srcId="{9727AC17-596E-4945-8F82-0F09D00C58B7}" destId="{96FD132A-29F9-4F4D-BF0D-B8EF14F22FB1}" srcOrd="1" destOrd="0" presId="urn:microsoft.com/office/officeart/2005/8/layout/process1"/>
    <dgm:cxn modelId="{5FA8FADB-6069-A242-9428-EC9AF0EE33FB}" srcId="{48DEB50E-77A7-AB4D-8087-8A730120A33F}" destId="{7C4219BE-2EAC-7847-98C6-32E319DB9B73}" srcOrd="5" destOrd="0" parTransId="{73D676EC-BD3D-F24C-91C7-0DC5D697A8E5}" sibTransId="{EF34A14F-3429-F645-9730-B9C18E4CB3C3}"/>
    <dgm:cxn modelId="{56A22FDC-C54D-894E-813F-3A22405B74C9}" type="presOf" srcId="{7C4219BE-2EAC-7847-98C6-32E319DB9B73}" destId="{B240C21B-C55B-1A47-A71A-207D1C4972BD}" srcOrd="0" destOrd="0" presId="urn:microsoft.com/office/officeart/2005/8/layout/process1"/>
    <dgm:cxn modelId="{3B1C29F5-0A26-194B-B976-9AFFE2DCE796}" type="presOf" srcId="{D41CCC6D-F15C-CD4F-BCED-66076ADFBDD3}" destId="{8E5BBBB3-0A30-5449-9C65-957F7724C120}" srcOrd="1" destOrd="0" presId="urn:microsoft.com/office/officeart/2005/8/layout/process1"/>
    <dgm:cxn modelId="{7EA773F6-E34E-414E-8E96-63E53C1D6AC4}" type="presOf" srcId="{EE054D85-C484-4844-9D65-F924B0108753}" destId="{F52E58A8-6489-E743-81C3-898F563D7F46}" srcOrd="0" destOrd="0" presId="urn:microsoft.com/office/officeart/2005/8/layout/process1"/>
    <dgm:cxn modelId="{8D865B46-87A0-BE4F-8641-38B4CC6B7022}" type="presParOf" srcId="{82638A96-D4C9-0540-8160-94365829663B}" destId="{831C7352-E0E2-A140-BA78-5853E1911591}" srcOrd="0" destOrd="0" presId="urn:microsoft.com/office/officeart/2005/8/layout/process1"/>
    <dgm:cxn modelId="{D6E8DDBD-D78D-364D-A03C-7019D7BB1522}" type="presParOf" srcId="{82638A96-D4C9-0540-8160-94365829663B}" destId="{27448B36-CA14-294B-BAA9-82330D6718A1}" srcOrd="1" destOrd="0" presId="urn:microsoft.com/office/officeart/2005/8/layout/process1"/>
    <dgm:cxn modelId="{595173D6-E969-0742-BCED-53E81D518A10}" type="presParOf" srcId="{27448B36-CA14-294B-BAA9-82330D6718A1}" destId="{A3138ADA-DAF0-484C-BB6C-5D301D348988}" srcOrd="0" destOrd="0" presId="urn:microsoft.com/office/officeart/2005/8/layout/process1"/>
    <dgm:cxn modelId="{7F57CA16-0B28-7542-9412-FE8D42675A91}" type="presParOf" srcId="{82638A96-D4C9-0540-8160-94365829663B}" destId="{02E7A5A3-1687-B74D-99B9-520E62DB2056}" srcOrd="2" destOrd="0" presId="urn:microsoft.com/office/officeart/2005/8/layout/process1"/>
    <dgm:cxn modelId="{45A89EF1-D0FE-154E-A2B1-A3BCC5EE51C0}" type="presParOf" srcId="{82638A96-D4C9-0540-8160-94365829663B}" destId="{3812196D-62EE-D443-BF0A-117876B286C4}" srcOrd="3" destOrd="0" presId="urn:microsoft.com/office/officeart/2005/8/layout/process1"/>
    <dgm:cxn modelId="{439F7018-C882-6F4A-8868-3317AF77BFF3}" type="presParOf" srcId="{3812196D-62EE-D443-BF0A-117876B286C4}" destId="{2916982A-25AC-B34B-A91A-3F43173AAC86}" srcOrd="0" destOrd="0" presId="urn:microsoft.com/office/officeart/2005/8/layout/process1"/>
    <dgm:cxn modelId="{B2EC3BCF-1141-9643-AC4E-D18198820B83}" type="presParOf" srcId="{82638A96-D4C9-0540-8160-94365829663B}" destId="{CE994DBD-E71A-1948-A3C9-142EC71E6531}" srcOrd="4" destOrd="0" presId="urn:microsoft.com/office/officeart/2005/8/layout/process1"/>
    <dgm:cxn modelId="{5FAA0208-2B5C-3D49-A932-E181C64A1BE5}" type="presParOf" srcId="{82638A96-D4C9-0540-8160-94365829663B}" destId="{9E9E26DC-CF36-D342-949C-CB4B8825186E}" srcOrd="5" destOrd="0" presId="urn:microsoft.com/office/officeart/2005/8/layout/process1"/>
    <dgm:cxn modelId="{2744C098-726D-E243-9802-7C6350FA5F04}" type="presParOf" srcId="{9E9E26DC-CF36-D342-949C-CB4B8825186E}" destId="{96FD132A-29F9-4F4D-BF0D-B8EF14F22FB1}" srcOrd="0" destOrd="0" presId="urn:microsoft.com/office/officeart/2005/8/layout/process1"/>
    <dgm:cxn modelId="{D33E634D-7C0C-BE45-8466-3ED2B6C2A5D7}" type="presParOf" srcId="{82638A96-D4C9-0540-8160-94365829663B}" destId="{E538FC83-C862-0648-9E22-53BC7A983516}" srcOrd="6" destOrd="0" presId="urn:microsoft.com/office/officeart/2005/8/layout/process1"/>
    <dgm:cxn modelId="{7C2F50F5-401D-094F-8E36-7FB09725B38C}" type="presParOf" srcId="{82638A96-D4C9-0540-8160-94365829663B}" destId="{1B13955F-B3A1-F74E-AC5E-404DE20AB54E}" srcOrd="7" destOrd="0" presId="urn:microsoft.com/office/officeart/2005/8/layout/process1"/>
    <dgm:cxn modelId="{30299F22-DDCE-CD44-971C-9D4EE74534B5}" type="presParOf" srcId="{1B13955F-B3A1-F74E-AC5E-404DE20AB54E}" destId="{24571349-81B4-7049-A38A-B197F3DBCC64}" srcOrd="0" destOrd="0" presId="urn:microsoft.com/office/officeart/2005/8/layout/process1"/>
    <dgm:cxn modelId="{2DD07CBE-8DCC-C64D-B637-ED1366FBB619}" type="presParOf" srcId="{82638A96-D4C9-0540-8160-94365829663B}" destId="{F52E58A8-6489-E743-81C3-898F563D7F46}" srcOrd="8" destOrd="0" presId="urn:microsoft.com/office/officeart/2005/8/layout/process1"/>
    <dgm:cxn modelId="{7E101F23-5401-8C45-9DF4-0D61F2A64FA5}" type="presParOf" srcId="{82638A96-D4C9-0540-8160-94365829663B}" destId="{F0B72F78-E6A0-4E42-96CA-5070F657D66D}" srcOrd="9" destOrd="0" presId="urn:microsoft.com/office/officeart/2005/8/layout/process1"/>
    <dgm:cxn modelId="{8A7B95C4-EB07-3645-A404-F755960F9158}" type="presParOf" srcId="{F0B72F78-E6A0-4E42-96CA-5070F657D66D}" destId="{8E5BBBB3-0A30-5449-9C65-957F7724C120}" srcOrd="0" destOrd="0" presId="urn:microsoft.com/office/officeart/2005/8/layout/process1"/>
    <dgm:cxn modelId="{DE52059C-09B6-8B42-A8A0-02814D11B6EA}" type="presParOf" srcId="{82638A96-D4C9-0540-8160-94365829663B}" destId="{B240C21B-C55B-1A47-A71A-207D1C4972B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EB50E-77A7-AB4D-8087-8A730120A33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FB93280-671A-2245-8688-55BE5A00DBCD}">
      <dgm:prSet/>
      <dgm:spPr/>
      <dgm:t>
        <a:bodyPr/>
        <a:lstStyle/>
        <a:p>
          <a:r>
            <a:rPr lang="en-GB" dirty="0"/>
            <a:t>byte</a:t>
          </a:r>
        </a:p>
      </dgm:t>
    </dgm:pt>
    <dgm:pt modelId="{C0A2A256-E448-B647-8D30-986885D68FA8}" type="parTrans" cxnId="{524DAC42-A487-384C-B0C4-0E6BF9DFA3AE}">
      <dgm:prSet/>
      <dgm:spPr/>
      <dgm:t>
        <a:bodyPr/>
        <a:lstStyle/>
        <a:p>
          <a:endParaRPr lang="en-GB"/>
        </a:p>
      </dgm:t>
    </dgm:pt>
    <dgm:pt modelId="{21A9BAD9-54A9-9243-B961-391690F92127}" type="sibTrans" cxnId="{524DAC42-A487-384C-B0C4-0E6BF9DFA3AE}">
      <dgm:prSet/>
      <dgm:spPr/>
      <dgm:t>
        <a:bodyPr/>
        <a:lstStyle/>
        <a:p>
          <a:endParaRPr lang="en-GB"/>
        </a:p>
      </dgm:t>
    </dgm:pt>
    <dgm:pt modelId="{5A3F2A8C-F670-1048-A505-4CDED853793C}">
      <dgm:prSet/>
      <dgm:spPr/>
      <dgm:t>
        <a:bodyPr/>
        <a:lstStyle/>
        <a:p>
          <a:r>
            <a:rPr lang="en-GB" dirty="0"/>
            <a:t>short</a:t>
          </a:r>
        </a:p>
      </dgm:t>
    </dgm:pt>
    <dgm:pt modelId="{7915CE59-E1EA-464F-8AF4-0826CA6F6F6E}" type="parTrans" cxnId="{1A4F621B-1F59-6A4F-B0BC-DBDB22D6123F}">
      <dgm:prSet/>
      <dgm:spPr/>
      <dgm:t>
        <a:bodyPr/>
        <a:lstStyle/>
        <a:p>
          <a:endParaRPr lang="en-GB"/>
        </a:p>
      </dgm:t>
    </dgm:pt>
    <dgm:pt modelId="{5572AAAB-7F28-B04A-A6F1-586FE322C9E6}" type="sibTrans" cxnId="{1A4F621B-1F59-6A4F-B0BC-DBDB22D6123F}">
      <dgm:prSet/>
      <dgm:spPr/>
      <dgm:t>
        <a:bodyPr/>
        <a:lstStyle/>
        <a:p>
          <a:endParaRPr lang="en-GB"/>
        </a:p>
      </dgm:t>
    </dgm:pt>
    <dgm:pt modelId="{C3813A3E-C324-594E-BFE9-A5AEC2FCF510}">
      <dgm:prSet/>
      <dgm:spPr/>
      <dgm:t>
        <a:bodyPr/>
        <a:lstStyle/>
        <a:p>
          <a:r>
            <a:rPr lang="en-GB" dirty="0"/>
            <a:t>int</a:t>
          </a:r>
        </a:p>
      </dgm:t>
    </dgm:pt>
    <dgm:pt modelId="{5F4B6856-810E-8E45-8FA3-2568CF0B908B}" type="parTrans" cxnId="{A1EA67C5-0DC0-934B-9842-EECCE350F523}">
      <dgm:prSet/>
      <dgm:spPr/>
      <dgm:t>
        <a:bodyPr/>
        <a:lstStyle/>
        <a:p>
          <a:endParaRPr lang="en-GB"/>
        </a:p>
      </dgm:t>
    </dgm:pt>
    <dgm:pt modelId="{9727AC17-596E-4945-8F82-0F09D00C58B7}" type="sibTrans" cxnId="{A1EA67C5-0DC0-934B-9842-EECCE350F523}">
      <dgm:prSet/>
      <dgm:spPr/>
      <dgm:t>
        <a:bodyPr/>
        <a:lstStyle/>
        <a:p>
          <a:endParaRPr lang="en-GB"/>
        </a:p>
      </dgm:t>
    </dgm:pt>
    <dgm:pt modelId="{6C627A89-8BA2-3C4E-95F0-6C8270358258}">
      <dgm:prSet/>
      <dgm:spPr/>
      <dgm:t>
        <a:bodyPr/>
        <a:lstStyle/>
        <a:p>
          <a:r>
            <a:rPr lang="en-GB" dirty="0"/>
            <a:t>long</a:t>
          </a:r>
        </a:p>
      </dgm:t>
    </dgm:pt>
    <dgm:pt modelId="{C816726C-FC1D-1343-A4C6-6DA749465C18}" type="parTrans" cxnId="{68F64FC0-3040-F94A-9379-0B34F0AD6D18}">
      <dgm:prSet/>
      <dgm:spPr/>
      <dgm:t>
        <a:bodyPr/>
        <a:lstStyle/>
        <a:p>
          <a:endParaRPr lang="en-GB"/>
        </a:p>
      </dgm:t>
    </dgm:pt>
    <dgm:pt modelId="{3D4C9D4B-0D75-0F44-AC5B-63497D4CEE8E}" type="sibTrans" cxnId="{68F64FC0-3040-F94A-9379-0B34F0AD6D18}">
      <dgm:prSet/>
      <dgm:spPr/>
      <dgm:t>
        <a:bodyPr/>
        <a:lstStyle/>
        <a:p>
          <a:endParaRPr lang="en-GB"/>
        </a:p>
      </dgm:t>
    </dgm:pt>
    <dgm:pt modelId="{EE054D85-C484-4844-9D65-F924B0108753}">
      <dgm:prSet/>
      <dgm:spPr/>
      <dgm:t>
        <a:bodyPr/>
        <a:lstStyle/>
        <a:p>
          <a:r>
            <a:rPr lang="en-GB" dirty="0"/>
            <a:t>float</a:t>
          </a:r>
        </a:p>
      </dgm:t>
    </dgm:pt>
    <dgm:pt modelId="{5B8A0987-C540-4E42-AEAA-7C140433160C}" type="parTrans" cxnId="{D046361F-1E3D-7A4F-AECB-E9A453C305A5}">
      <dgm:prSet/>
      <dgm:spPr/>
      <dgm:t>
        <a:bodyPr/>
        <a:lstStyle/>
        <a:p>
          <a:endParaRPr lang="en-GB"/>
        </a:p>
      </dgm:t>
    </dgm:pt>
    <dgm:pt modelId="{D41CCC6D-F15C-CD4F-BCED-66076ADFBDD3}" type="sibTrans" cxnId="{D046361F-1E3D-7A4F-AECB-E9A453C305A5}">
      <dgm:prSet/>
      <dgm:spPr/>
      <dgm:t>
        <a:bodyPr/>
        <a:lstStyle/>
        <a:p>
          <a:endParaRPr lang="en-GB"/>
        </a:p>
      </dgm:t>
    </dgm:pt>
    <dgm:pt modelId="{7C4219BE-2EAC-7847-98C6-32E319DB9B73}">
      <dgm:prSet/>
      <dgm:spPr/>
      <dgm:t>
        <a:bodyPr/>
        <a:lstStyle/>
        <a:p>
          <a:r>
            <a:rPr lang="en-GB" dirty="0"/>
            <a:t>double</a:t>
          </a:r>
        </a:p>
      </dgm:t>
    </dgm:pt>
    <dgm:pt modelId="{73D676EC-BD3D-F24C-91C7-0DC5D697A8E5}" type="parTrans" cxnId="{5FA8FADB-6069-A242-9428-EC9AF0EE33FB}">
      <dgm:prSet/>
      <dgm:spPr/>
      <dgm:t>
        <a:bodyPr/>
        <a:lstStyle/>
        <a:p>
          <a:endParaRPr lang="en-GB"/>
        </a:p>
      </dgm:t>
    </dgm:pt>
    <dgm:pt modelId="{EF34A14F-3429-F645-9730-B9C18E4CB3C3}" type="sibTrans" cxnId="{5FA8FADB-6069-A242-9428-EC9AF0EE33FB}">
      <dgm:prSet/>
      <dgm:spPr/>
      <dgm:t>
        <a:bodyPr/>
        <a:lstStyle/>
        <a:p>
          <a:endParaRPr lang="en-GB"/>
        </a:p>
      </dgm:t>
    </dgm:pt>
    <dgm:pt modelId="{82638A96-D4C9-0540-8160-94365829663B}" type="pres">
      <dgm:prSet presAssocID="{48DEB50E-77A7-AB4D-8087-8A730120A33F}" presName="Name0" presStyleCnt="0">
        <dgm:presLayoutVars>
          <dgm:dir/>
          <dgm:resizeHandles val="exact"/>
        </dgm:presLayoutVars>
      </dgm:prSet>
      <dgm:spPr/>
    </dgm:pt>
    <dgm:pt modelId="{831C7352-E0E2-A140-BA78-5853E1911591}" type="pres">
      <dgm:prSet presAssocID="{AFB93280-671A-2245-8688-55BE5A00DBCD}" presName="node" presStyleLbl="node1" presStyleIdx="0" presStyleCnt="6">
        <dgm:presLayoutVars>
          <dgm:bulletEnabled val="1"/>
        </dgm:presLayoutVars>
      </dgm:prSet>
      <dgm:spPr/>
    </dgm:pt>
    <dgm:pt modelId="{27448B36-CA14-294B-BAA9-82330D6718A1}" type="pres">
      <dgm:prSet presAssocID="{21A9BAD9-54A9-9243-B961-391690F92127}" presName="sibTrans" presStyleLbl="sibTrans2D1" presStyleIdx="0" presStyleCnt="5"/>
      <dgm:spPr>
        <a:prstGeom prst="leftArrow">
          <a:avLst/>
        </a:prstGeom>
      </dgm:spPr>
    </dgm:pt>
    <dgm:pt modelId="{A3138ADA-DAF0-484C-BB6C-5D301D348988}" type="pres">
      <dgm:prSet presAssocID="{21A9BAD9-54A9-9243-B961-391690F92127}" presName="connectorText" presStyleLbl="sibTrans2D1" presStyleIdx="0" presStyleCnt="5"/>
      <dgm:spPr/>
    </dgm:pt>
    <dgm:pt modelId="{02E7A5A3-1687-B74D-99B9-520E62DB2056}" type="pres">
      <dgm:prSet presAssocID="{5A3F2A8C-F670-1048-A505-4CDED853793C}" presName="node" presStyleLbl="node1" presStyleIdx="1" presStyleCnt="6">
        <dgm:presLayoutVars>
          <dgm:bulletEnabled val="1"/>
        </dgm:presLayoutVars>
      </dgm:prSet>
      <dgm:spPr/>
    </dgm:pt>
    <dgm:pt modelId="{3812196D-62EE-D443-BF0A-117876B286C4}" type="pres">
      <dgm:prSet presAssocID="{5572AAAB-7F28-B04A-A6F1-586FE322C9E6}" presName="sibTrans" presStyleLbl="sibTrans2D1" presStyleIdx="1" presStyleCnt="5"/>
      <dgm:spPr>
        <a:prstGeom prst="leftArrow">
          <a:avLst/>
        </a:prstGeom>
      </dgm:spPr>
    </dgm:pt>
    <dgm:pt modelId="{2916982A-25AC-B34B-A91A-3F43173AAC86}" type="pres">
      <dgm:prSet presAssocID="{5572AAAB-7F28-B04A-A6F1-586FE322C9E6}" presName="connectorText" presStyleLbl="sibTrans2D1" presStyleIdx="1" presStyleCnt="5"/>
      <dgm:spPr/>
    </dgm:pt>
    <dgm:pt modelId="{CE994DBD-E71A-1948-A3C9-142EC71E6531}" type="pres">
      <dgm:prSet presAssocID="{C3813A3E-C324-594E-BFE9-A5AEC2FCF510}" presName="node" presStyleLbl="node1" presStyleIdx="2" presStyleCnt="6">
        <dgm:presLayoutVars>
          <dgm:bulletEnabled val="1"/>
        </dgm:presLayoutVars>
      </dgm:prSet>
      <dgm:spPr/>
    </dgm:pt>
    <dgm:pt modelId="{9E9E26DC-CF36-D342-949C-CB4B8825186E}" type="pres">
      <dgm:prSet presAssocID="{9727AC17-596E-4945-8F82-0F09D00C58B7}" presName="sibTrans" presStyleLbl="sibTrans2D1" presStyleIdx="2" presStyleCnt="5"/>
      <dgm:spPr>
        <a:prstGeom prst="leftArrow">
          <a:avLst/>
        </a:prstGeom>
      </dgm:spPr>
    </dgm:pt>
    <dgm:pt modelId="{96FD132A-29F9-4F4D-BF0D-B8EF14F22FB1}" type="pres">
      <dgm:prSet presAssocID="{9727AC17-596E-4945-8F82-0F09D00C58B7}" presName="connectorText" presStyleLbl="sibTrans2D1" presStyleIdx="2" presStyleCnt="5"/>
      <dgm:spPr/>
    </dgm:pt>
    <dgm:pt modelId="{E538FC83-C862-0648-9E22-53BC7A983516}" type="pres">
      <dgm:prSet presAssocID="{6C627A89-8BA2-3C4E-95F0-6C8270358258}" presName="node" presStyleLbl="node1" presStyleIdx="3" presStyleCnt="6">
        <dgm:presLayoutVars>
          <dgm:bulletEnabled val="1"/>
        </dgm:presLayoutVars>
      </dgm:prSet>
      <dgm:spPr/>
    </dgm:pt>
    <dgm:pt modelId="{1B13955F-B3A1-F74E-AC5E-404DE20AB54E}" type="pres">
      <dgm:prSet presAssocID="{3D4C9D4B-0D75-0F44-AC5B-63497D4CEE8E}" presName="sibTrans" presStyleLbl="sibTrans2D1" presStyleIdx="3" presStyleCnt="5"/>
      <dgm:spPr>
        <a:prstGeom prst="leftArrow">
          <a:avLst/>
        </a:prstGeom>
      </dgm:spPr>
    </dgm:pt>
    <dgm:pt modelId="{24571349-81B4-7049-A38A-B197F3DBCC64}" type="pres">
      <dgm:prSet presAssocID="{3D4C9D4B-0D75-0F44-AC5B-63497D4CEE8E}" presName="connectorText" presStyleLbl="sibTrans2D1" presStyleIdx="3" presStyleCnt="5"/>
      <dgm:spPr/>
    </dgm:pt>
    <dgm:pt modelId="{F52E58A8-6489-E743-81C3-898F563D7F46}" type="pres">
      <dgm:prSet presAssocID="{EE054D85-C484-4844-9D65-F924B0108753}" presName="node" presStyleLbl="node1" presStyleIdx="4" presStyleCnt="6">
        <dgm:presLayoutVars>
          <dgm:bulletEnabled val="1"/>
        </dgm:presLayoutVars>
      </dgm:prSet>
      <dgm:spPr/>
    </dgm:pt>
    <dgm:pt modelId="{F0B72F78-E6A0-4E42-96CA-5070F657D66D}" type="pres">
      <dgm:prSet presAssocID="{D41CCC6D-F15C-CD4F-BCED-66076ADFBDD3}" presName="sibTrans" presStyleLbl="sibTrans2D1" presStyleIdx="4" presStyleCnt="5"/>
      <dgm:spPr>
        <a:prstGeom prst="leftArrow">
          <a:avLst/>
        </a:prstGeom>
      </dgm:spPr>
    </dgm:pt>
    <dgm:pt modelId="{8E5BBBB3-0A30-5449-9C65-957F7724C120}" type="pres">
      <dgm:prSet presAssocID="{D41CCC6D-F15C-CD4F-BCED-66076ADFBDD3}" presName="connectorText" presStyleLbl="sibTrans2D1" presStyleIdx="4" presStyleCnt="5"/>
      <dgm:spPr/>
    </dgm:pt>
    <dgm:pt modelId="{B240C21B-C55B-1A47-A71A-207D1C4972BD}" type="pres">
      <dgm:prSet presAssocID="{7C4219BE-2EAC-7847-98C6-32E319DB9B73}" presName="node" presStyleLbl="node1" presStyleIdx="5" presStyleCnt="6">
        <dgm:presLayoutVars>
          <dgm:bulletEnabled val="1"/>
        </dgm:presLayoutVars>
      </dgm:prSet>
      <dgm:spPr/>
    </dgm:pt>
  </dgm:ptLst>
  <dgm:cxnLst>
    <dgm:cxn modelId="{0CB8B70E-A597-2041-A33D-E01CE872854D}" type="presOf" srcId="{21A9BAD9-54A9-9243-B961-391690F92127}" destId="{A3138ADA-DAF0-484C-BB6C-5D301D348988}" srcOrd="1" destOrd="0" presId="urn:microsoft.com/office/officeart/2005/8/layout/process1"/>
    <dgm:cxn modelId="{1A4F621B-1F59-6A4F-B0BC-DBDB22D6123F}" srcId="{48DEB50E-77A7-AB4D-8087-8A730120A33F}" destId="{5A3F2A8C-F670-1048-A505-4CDED853793C}" srcOrd="1" destOrd="0" parTransId="{7915CE59-E1EA-464F-8AF4-0826CA6F6F6E}" sibTransId="{5572AAAB-7F28-B04A-A6F1-586FE322C9E6}"/>
    <dgm:cxn modelId="{D046361F-1E3D-7A4F-AECB-E9A453C305A5}" srcId="{48DEB50E-77A7-AB4D-8087-8A730120A33F}" destId="{EE054D85-C484-4844-9D65-F924B0108753}" srcOrd="4" destOrd="0" parTransId="{5B8A0987-C540-4E42-AEAA-7C140433160C}" sibTransId="{D41CCC6D-F15C-CD4F-BCED-66076ADFBDD3}"/>
    <dgm:cxn modelId="{524DAC42-A487-384C-B0C4-0E6BF9DFA3AE}" srcId="{48DEB50E-77A7-AB4D-8087-8A730120A33F}" destId="{AFB93280-671A-2245-8688-55BE5A00DBCD}" srcOrd="0" destOrd="0" parTransId="{C0A2A256-E448-B647-8D30-986885D68FA8}" sibTransId="{21A9BAD9-54A9-9243-B961-391690F92127}"/>
    <dgm:cxn modelId="{3946AD4B-CD99-E24B-B3FF-2F6E9728F240}" type="presOf" srcId="{6C627A89-8BA2-3C4E-95F0-6C8270358258}" destId="{E538FC83-C862-0648-9E22-53BC7A983516}" srcOrd="0" destOrd="0" presId="urn:microsoft.com/office/officeart/2005/8/layout/process1"/>
    <dgm:cxn modelId="{D5834D5C-A599-A64F-BB42-ED5E23555915}" type="presOf" srcId="{C3813A3E-C324-594E-BFE9-A5AEC2FCF510}" destId="{CE994DBD-E71A-1948-A3C9-142EC71E6531}" srcOrd="0" destOrd="0" presId="urn:microsoft.com/office/officeart/2005/8/layout/process1"/>
    <dgm:cxn modelId="{3987BD63-F90E-7945-98B2-EEA86D8AC17E}" type="presOf" srcId="{AFB93280-671A-2245-8688-55BE5A00DBCD}" destId="{831C7352-E0E2-A140-BA78-5853E1911591}" srcOrd="0" destOrd="0" presId="urn:microsoft.com/office/officeart/2005/8/layout/process1"/>
    <dgm:cxn modelId="{C5365668-D111-BA41-87A9-8FF69E35A9A1}" type="presOf" srcId="{5572AAAB-7F28-B04A-A6F1-586FE322C9E6}" destId="{3812196D-62EE-D443-BF0A-117876B286C4}" srcOrd="0" destOrd="0" presId="urn:microsoft.com/office/officeart/2005/8/layout/process1"/>
    <dgm:cxn modelId="{B4F4056F-B86F-884F-B51F-3303E1895EE0}" type="presOf" srcId="{48DEB50E-77A7-AB4D-8087-8A730120A33F}" destId="{82638A96-D4C9-0540-8160-94365829663B}" srcOrd="0" destOrd="0" presId="urn:microsoft.com/office/officeart/2005/8/layout/process1"/>
    <dgm:cxn modelId="{F5601F7F-4EE9-CA41-BE56-3C68DE70EA5C}" type="presOf" srcId="{9727AC17-596E-4945-8F82-0F09D00C58B7}" destId="{9E9E26DC-CF36-D342-949C-CB4B8825186E}" srcOrd="0" destOrd="0" presId="urn:microsoft.com/office/officeart/2005/8/layout/process1"/>
    <dgm:cxn modelId="{6F1A0F82-A451-1744-BA5E-8A11C7FE2FB0}" type="presOf" srcId="{3D4C9D4B-0D75-0F44-AC5B-63497D4CEE8E}" destId="{1B13955F-B3A1-F74E-AC5E-404DE20AB54E}" srcOrd="0" destOrd="0" presId="urn:microsoft.com/office/officeart/2005/8/layout/process1"/>
    <dgm:cxn modelId="{59AC2C88-C4B2-9C48-9C2D-81001C7B9A44}" type="presOf" srcId="{5A3F2A8C-F670-1048-A505-4CDED853793C}" destId="{02E7A5A3-1687-B74D-99B9-520E62DB2056}" srcOrd="0" destOrd="0" presId="urn:microsoft.com/office/officeart/2005/8/layout/process1"/>
    <dgm:cxn modelId="{A4C98BA7-1238-6D4F-B6DA-6D3E4839A80B}" type="presOf" srcId="{3D4C9D4B-0D75-0F44-AC5B-63497D4CEE8E}" destId="{24571349-81B4-7049-A38A-B197F3DBCC64}" srcOrd="1" destOrd="0" presId="urn:microsoft.com/office/officeart/2005/8/layout/process1"/>
    <dgm:cxn modelId="{68F64FC0-3040-F94A-9379-0B34F0AD6D18}" srcId="{48DEB50E-77A7-AB4D-8087-8A730120A33F}" destId="{6C627A89-8BA2-3C4E-95F0-6C8270358258}" srcOrd="3" destOrd="0" parTransId="{C816726C-FC1D-1343-A4C6-6DA749465C18}" sibTransId="{3D4C9D4B-0D75-0F44-AC5B-63497D4CEE8E}"/>
    <dgm:cxn modelId="{871B8BC2-AB2C-E64D-9430-84369B85101B}" type="presOf" srcId="{5572AAAB-7F28-B04A-A6F1-586FE322C9E6}" destId="{2916982A-25AC-B34B-A91A-3F43173AAC86}" srcOrd="1" destOrd="0" presId="urn:microsoft.com/office/officeart/2005/8/layout/process1"/>
    <dgm:cxn modelId="{AF40CDC3-966C-834A-A6A1-214A9BF8294B}" type="presOf" srcId="{D41CCC6D-F15C-CD4F-BCED-66076ADFBDD3}" destId="{F0B72F78-E6A0-4E42-96CA-5070F657D66D}" srcOrd="0" destOrd="0" presId="urn:microsoft.com/office/officeart/2005/8/layout/process1"/>
    <dgm:cxn modelId="{A1EA67C5-0DC0-934B-9842-EECCE350F523}" srcId="{48DEB50E-77A7-AB4D-8087-8A730120A33F}" destId="{C3813A3E-C324-594E-BFE9-A5AEC2FCF510}" srcOrd="2" destOrd="0" parTransId="{5F4B6856-810E-8E45-8FA3-2568CF0B908B}" sibTransId="{9727AC17-596E-4945-8F82-0F09D00C58B7}"/>
    <dgm:cxn modelId="{DEA45DCC-F72E-DB4D-957E-0530A5CF4E51}" type="presOf" srcId="{21A9BAD9-54A9-9243-B961-391690F92127}" destId="{27448B36-CA14-294B-BAA9-82330D6718A1}" srcOrd="0" destOrd="0" presId="urn:microsoft.com/office/officeart/2005/8/layout/process1"/>
    <dgm:cxn modelId="{02D61BCE-ECFF-754E-A201-ABB60931C69D}" type="presOf" srcId="{9727AC17-596E-4945-8F82-0F09D00C58B7}" destId="{96FD132A-29F9-4F4D-BF0D-B8EF14F22FB1}" srcOrd="1" destOrd="0" presId="urn:microsoft.com/office/officeart/2005/8/layout/process1"/>
    <dgm:cxn modelId="{5FA8FADB-6069-A242-9428-EC9AF0EE33FB}" srcId="{48DEB50E-77A7-AB4D-8087-8A730120A33F}" destId="{7C4219BE-2EAC-7847-98C6-32E319DB9B73}" srcOrd="5" destOrd="0" parTransId="{73D676EC-BD3D-F24C-91C7-0DC5D697A8E5}" sibTransId="{EF34A14F-3429-F645-9730-B9C18E4CB3C3}"/>
    <dgm:cxn modelId="{56A22FDC-C54D-894E-813F-3A22405B74C9}" type="presOf" srcId="{7C4219BE-2EAC-7847-98C6-32E319DB9B73}" destId="{B240C21B-C55B-1A47-A71A-207D1C4972BD}" srcOrd="0" destOrd="0" presId="urn:microsoft.com/office/officeart/2005/8/layout/process1"/>
    <dgm:cxn modelId="{3B1C29F5-0A26-194B-B976-9AFFE2DCE796}" type="presOf" srcId="{D41CCC6D-F15C-CD4F-BCED-66076ADFBDD3}" destId="{8E5BBBB3-0A30-5449-9C65-957F7724C120}" srcOrd="1" destOrd="0" presId="urn:microsoft.com/office/officeart/2005/8/layout/process1"/>
    <dgm:cxn modelId="{7EA773F6-E34E-414E-8E96-63E53C1D6AC4}" type="presOf" srcId="{EE054D85-C484-4844-9D65-F924B0108753}" destId="{F52E58A8-6489-E743-81C3-898F563D7F46}" srcOrd="0" destOrd="0" presId="urn:microsoft.com/office/officeart/2005/8/layout/process1"/>
    <dgm:cxn modelId="{8D865B46-87A0-BE4F-8641-38B4CC6B7022}" type="presParOf" srcId="{82638A96-D4C9-0540-8160-94365829663B}" destId="{831C7352-E0E2-A140-BA78-5853E1911591}" srcOrd="0" destOrd="0" presId="urn:microsoft.com/office/officeart/2005/8/layout/process1"/>
    <dgm:cxn modelId="{D6E8DDBD-D78D-364D-A03C-7019D7BB1522}" type="presParOf" srcId="{82638A96-D4C9-0540-8160-94365829663B}" destId="{27448B36-CA14-294B-BAA9-82330D6718A1}" srcOrd="1" destOrd="0" presId="urn:microsoft.com/office/officeart/2005/8/layout/process1"/>
    <dgm:cxn modelId="{595173D6-E969-0742-BCED-53E81D518A10}" type="presParOf" srcId="{27448B36-CA14-294B-BAA9-82330D6718A1}" destId="{A3138ADA-DAF0-484C-BB6C-5D301D348988}" srcOrd="0" destOrd="0" presId="urn:microsoft.com/office/officeart/2005/8/layout/process1"/>
    <dgm:cxn modelId="{7F57CA16-0B28-7542-9412-FE8D42675A91}" type="presParOf" srcId="{82638A96-D4C9-0540-8160-94365829663B}" destId="{02E7A5A3-1687-B74D-99B9-520E62DB2056}" srcOrd="2" destOrd="0" presId="urn:microsoft.com/office/officeart/2005/8/layout/process1"/>
    <dgm:cxn modelId="{45A89EF1-D0FE-154E-A2B1-A3BCC5EE51C0}" type="presParOf" srcId="{82638A96-D4C9-0540-8160-94365829663B}" destId="{3812196D-62EE-D443-BF0A-117876B286C4}" srcOrd="3" destOrd="0" presId="urn:microsoft.com/office/officeart/2005/8/layout/process1"/>
    <dgm:cxn modelId="{439F7018-C882-6F4A-8868-3317AF77BFF3}" type="presParOf" srcId="{3812196D-62EE-D443-BF0A-117876B286C4}" destId="{2916982A-25AC-B34B-A91A-3F43173AAC86}" srcOrd="0" destOrd="0" presId="urn:microsoft.com/office/officeart/2005/8/layout/process1"/>
    <dgm:cxn modelId="{B2EC3BCF-1141-9643-AC4E-D18198820B83}" type="presParOf" srcId="{82638A96-D4C9-0540-8160-94365829663B}" destId="{CE994DBD-E71A-1948-A3C9-142EC71E6531}" srcOrd="4" destOrd="0" presId="urn:microsoft.com/office/officeart/2005/8/layout/process1"/>
    <dgm:cxn modelId="{5FAA0208-2B5C-3D49-A932-E181C64A1BE5}" type="presParOf" srcId="{82638A96-D4C9-0540-8160-94365829663B}" destId="{9E9E26DC-CF36-D342-949C-CB4B8825186E}" srcOrd="5" destOrd="0" presId="urn:microsoft.com/office/officeart/2005/8/layout/process1"/>
    <dgm:cxn modelId="{2744C098-726D-E243-9802-7C6350FA5F04}" type="presParOf" srcId="{9E9E26DC-CF36-D342-949C-CB4B8825186E}" destId="{96FD132A-29F9-4F4D-BF0D-B8EF14F22FB1}" srcOrd="0" destOrd="0" presId="urn:microsoft.com/office/officeart/2005/8/layout/process1"/>
    <dgm:cxn modelId="{D33E634D-7C0C-BE45-8466-3ED2B6C2A5D7}" type="presParOf" srcId="{82638A96-D4C9-0540-8160-94365829663B}" destId="{E538FC83-C862-0648-9E22-53BC7A983516}" srcOrd="6" destOrd="0" presId="urn:microsoft.com/office/officeart/2005/8/layout/process1"/>
    <dgm:cxn modelId="{7C2F50F5-401D-094F-8E36-7FB09725B38C}" type="presParOf" srcId="{82638A96-D4C9-0540-8160-94365829663B}" destId="{1B13955F-B3A1-F74E-AC5E-404DE20AB54E}" srcOrd="7" destOrd="0" presId="urn:microsoft.com/office/officeart/2005/8/layout/process1"/>
    <dgm:cxn modelId="{30299F22-DDCE-CD44-971C-9D4EE74534B5}" type="presParOf" srcId="{1B13955F-B3A1-F74E-AC5E-404DE20AB54E}" destId="{24571349-81B4-7049-A38A-B197F3DBCC64}" srcOrd="0" destOrd="0" presId="urn:microsoft.com/office/officeart/2005/8/layout/process1"/>
    <dgm:cxn modelId="{2DD07CBE-8DCC-C64D-B637-ED1366FBB619}" type="presParOf" srcId="{82638A96-D4C9-0540-8160-94365829663B}" destId="{F52E58A8-6489-E743-81C3-898F563D7F46}" srcOrd="8" destOrd="0" presId="urn:microsoft.com/office/officeart/2005/8/layout/process1"/>
    <dgm:cxn modelId="{7E101F23-5401-8C45-9DF4-0D61F2A64FA5}" type="presParOf" srcId="{82638A96-D4C9-0540-8160-94365829663B}" destId="{F0B72F78-E6A0-4E42-96CA-5070F657D66D}" srcOrd="9" destOrd="0" presId="urn:microsoft.com/office/officeart/2005/8/layout/process1"/>
    <dgm:cxn modelId="{8A7B95C4-EB07-3645-A404-F755960F9158}" type="presParOf" srcId="{F0B72F78-E6A0-4E42-96CA-5070F657D66D}" destId="{8E5BBBB3-0A30-5449-9C65-957F7724C120}" srcOrd="0" destOrd="0" presId="urn:microsoft.com/office/officeart/2005/8/layout/process1"/>
    <dgm:cxn modelId="{DE52059C-09B6-8B42-A8A0-02814D11B6EA}" type="presParOf" srcId="{82638A96-D4C9-0540-8160-94365829663B}" destId="{B240C21B-C55B-1A47-A71A-207D1C4972B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C7352-E0E2-A140-BA78-5853E1911591}">
      <dsp:nvSpPr>
        <dsp:cNvPr id="0" name=""/>
        <dsp:cNvSpPr/>
      </dsp:nvSpPr>
      <dsp:spPr>
        <a:xfrm>
          <a:off x="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byte</a:t>
          </a:r>
        </a:p>
      </dsp:txBody>
      <dsp:txXfrm>
        <a:off x="23099" y="42297"/>
        <a:ext cx="1268251" cy="742472"/>
      </dsp:txXfrm>
    </dsp:sp>
    <dsp:sp modelId="{27448B36-CA14-294B-BAA9-82330D6718A1}">
      <dsp:nvSpPr>
        <dsp:cNvPr id="0" name=""/>
        <dsp:cNvSpPr/>
      </dsp:nvSpPr>
      <dsp:spPr>
        <a:xfrm>
          <a:off x="1445895" y="25054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445895" y="315738"/>
        <a:ext cx="195064" cy="195589"/>
      </dsp:txXfrm>
    </dsp:sp>
    <dsp:sp modelId="{02E7A5A3-1687-B74D-99B9-520E62DB2056}">
      <dsp:nvSpPr>
        <dsp:cNvPr id="0" name=""/>
        <dsp:cNvSpPr/>
      </dsp:nvSpPr>
      <dsp:spPr>
        <a:xfrm>
          <a:off x="184023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short</a:t>
          </a:r>
        </a:p>
      </dsp:txBody>
      <dsp:txXfrm>
        <a:off x="1863329" y="42297"/>
        <a:ext cx="1268251" cy="742472"/>
      </dsp:txXfrm>
    </dsp:sp>
    <dsp:sp modelId="{3812196D-62EE-D443-BF0A-117876B286C4}">
      <dsp:nvSpPr>
        <dsp:cNvPr id="0" name=""/>
        <dsp:cNvSpPr/>
      </dsp:nvSpPr>
      <dsp:spPr>
        <a:xfrm>
          <a:off x="3286125" y="25054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286125" y="315738"/>
        <a:ext cx="195064" cy="195589"/>
      </dsp:txXfrm>
    </dsp:sp>
    <dsp:sp modelId="{CE994DBD-E71A-1948-A3C9-142EC71E6531}">
      <dsp:nvSpPr>
        <dsp:cNvPr id="0" name=""/>
        <dsp:cNvSpPr/>
      </dsp:nvSpPr>
      <dsp:spPr>
        <a:xfrm>
          <a:off x="368046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</a:t>
          </a:r>
        </a:p>
      </dsp:txBody>
      <dsp:txXfrm>
        <a:off x="3703559" y="42297"/>
        <a:ext cx="1268251" cy="742472"/>
      </dsp:txXfrm>
    </dsp:sp>
    <dsp:sp modelId="{9E9E26DC-CF36-D342-949C-CB4B8825186E}">
      <dsp:nvSpPr>
        <dsp:cNvPr id="0" name=""/>
        <dsp:cNvSpPr/>
      </dsp:nvSpPr>
      <dsp:spPr>
        <a:xfrm>
          <a:off x="5126355" y="25054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126355" y="315738"/>
        <a:ext cx="195064" cy="195589"/>
      </dsp:txXfrm>
    </dsp:sp>
    <dsp:sp modelId="{E538FC83-C862-0648-9E22-53BC7A983516}">
      <dsp:nvSpPr>
        <dsp:cNvPr id="0" name=""/>
        <dsp:cNvSpPr/>
      </dsp:nvSpPr>
      <dsp:spPr>
        <a:xfrm>
          <a:off x="552069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long</a:t>
          </a:r>
        </a:p>
      </dsp:txBody>
      <dsp:txXfrm>
        <a:off x="5543789" y="42297"/>
        <a:ext cx="1268251" cy="742472"/>
      </dsp:txXfrm>
    </dsp:sp>
    <dsp:sp modelId="{1B13955F-B3A1-F74E-AC5E-404DE20AB54E}">
      <dsp:nvSpPr>
        <dsp:cNvPr id="0" name=""/>
        <dsp:cNvSpPr/>
      </dsp:nvSpPr>
      <dsp:spPr>
        <a:xfrm>
          <a:off x="6966585" y="25054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966585" y="315738"/>
        <a:ext cx="195064" cy="195589"/>
      </dsp:txXfrm>
    </dsp:sp>
    <dsp:sp modelId="{F52E58A8-6489-E743-81C3-898F563D7F46}">
      <dsp:nvSpPr>
        <dsp:cNvPr id="0" name=""/>
        <dsp:cNvSpPr/>
      </dsp:nvSpPr>
      <dsp:spPr>
        <a:xfrm>
          <a:off x="736092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float</a:t>
          </a:r>
        </a:p>
      </dsp:txBody>
      <dsp:txXfrm>
        <a:off x="7384019" y="42297"/>
        <a:ext cx="1268251" cy="742472"/>
      </dsp:txXfrm>
    </dsp:sp>
    <dsp:sp modelId="{F0B72F78-E6A0-4E42-96CA-5070F657D66D}">
      <dsp:nvSpPr>
        <dsp:cNvPr id="0" name=""/>
        <dsp:cNvSpPr/>
      </dsp:nvSpPr>
      <dsp:spPr>
        <a:xfrm>
          <a:off x="8806814" y="250541"/>
          <a:ext cx="278663" cy="325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806814" y="315738"/>
        <a:ext cx="195064" cy="195589"/>
      </dsp:txXfrm>
    </dsp:sp>
    <dsp:sp modelId="{B240C21B-C55B-1A47-A71A-207D1C4972BD}">
      <dsp:nvSpPr>
        <dsp:cNvPr id="0" name=""/>
        <dsp:cNvSpPr/>
      </dsp:nvSpPr>
      <dsp:spPr>
        <a:xfrm>
          <a:off x="9201149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double</a:t>
          </a:r>
        </a:p>
      </dsp:txBody>
      <dsp:txXfrm>
        <a:off x="9224248" y="42297"/>
        <a:ext cx="1268251" cy="7424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C7352-E0E2-A140-BA78-5853E1911591}">
      <dsp:nvSpPr>
        <dsp:cNvPr id="0" name=""/>
        <dsp:cNvSpPr/>
      </dsp:nvSpPr>
      <dsp:spPr>
        <a:xfrm>
          <a:off x="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byte</a:t>
          </a:r>
        </a:p>
      </dsp:txBody>
      <dsp:txXfrm>
        <a:off x="23099" y="42297"/>
        <a:ext cx="1268251" cy="742472"/>
      </dsp:txXfrm>
    </dsp:sp>
    <dsp:sp modelId="{27448B36-CA14-294B-BAA9-82330D6718A1}">
      <dsp:nvSpPr>
        <dsp:cNvPr id="0" name=""/>
        <dsp:cNvSpPr/>
      </dsp:nvSpPr>
      <dsp:spPr>
        <a:xfrm>
          <a:off x="1445895" y="250541"/>
          <a:ext cx="278663" cy="325983"/>
        </a:xfrm>
        <a:prstGeom prst="lef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445895" y="315738"/>
        <a:ext cx="195064" cy="195589"/>
      </dsp:txXfrm>
    </dsp:sp>
    <dsp:sp modelId="{02E7A5A3-1687-B74D-99B9-520E62DB2056}">
      <dsp:nvSpPr>
        <dsp:cNvPr id="0" name=""/>
        <dsp:cNvSpPr/>
      </dsp:nvSpPr>
      <dsp:spPr>
        <a:xfrm>
          <a:off x="184023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short</a:t>
          </a:r>
        </a:p>
      </dsp:txBody>
      <dsp:txXfrm>
        <a:off x="1863329" y="42297"/>
        <a:ext cx="1268251" cy="742472"/>
      </dsp:txXfrm>
    </dsp:sp>
    <dsp:sp modelId="{3812196D-62EE-D443-BF0A-117876B286C4}">
      <dsp:nvSpPr>
        <dsp:cNvPr id="0" name=""/>
        <dsp:cNvSpPr/>
      </dsp:nvSpPr>
      <dsp:spPr>
        <a:xfrm>
          <a:off x="3286125" y="250541"/>
          <a:ext cx="278663" cy="325983"/>
        </a:xfrm>
        <a:prstGeom prst="leftArrow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286125" y="315738"/>
        <a:ext cx="195064" cy="195589"/>
      </dsp:txXfrm>
    </dsp:sp>
    <dsp:sp modelId="{CE994DBD-E71A-1948-A3C9-142EC71E6531}">
      <dsp:nvSpPr>
        <dsp:cNvPr id="0" name=""/>
        <dsp:cNvSpPr/>
      </dsp:nvSpPr>
      <dsp:spPr>
        <a:xfrm>
          <a:off x="368046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int</a:t>
          </a:r>
        </a:p>
      </dsp:txBody>
      <dsp:txXfrm>
        <a:off x="3703559" y="42297"/>
        <a:ext cx="1268251" cy="742472"/>
      </dsp:txXfrm>
    </dsp:sp>
    <dsp:sp modelId="{9E9E26DC-CF36-D342-949C-CB4B8825186E}">
      <dsp:nvSpPr>
        <dsp:cNvPr id="0" name=""/>
        <dsp:cNvSpPr/>
      </dsp:nvSpPr>
      <dsp:spPr>
        <a:xfrm>
          <a:off x="5126355" y="250541"/>
          <a:ext cx="278663" cy="325983"/>
        </a:xfrm>
        <a:prstGeom prst="leftArrow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126355" y="315738"/>
        <a:ext cx="195064" cy="195589"/>
      </dsp:txXfrm>
    </dsp:sp>
    <dsp:sp modelId="{E538FC83-C862-0648-9E22-53BC7A983516}">
      <dsp:nvSpPr>
        <dsp:cNvPr id="0" name=""/>
        <dsp:cNvSpPr/>
      </dsp:nvSpPr>
      <dsp:spPr>
        <a:xfrm>
          <a:off x="552069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long</a:t>
          </a:r>
        </a:p>
      </dsp:txBody>
      <dsp:txXfrm>
        <a:off x="5543789" y="42297"/>
        <a:ext cx="1268251" cy="742472"/>
      </dsp:txXfrm>
    </dsp:sp>
    <dsp:sp modelId="{1B13955F-B3A1-F74E-AC5E-404DE20AB54E}">
      <dsp:nvSpPr>
        <dsp:cNvPr id="0" name=""/>
        <dsp:cNvSpPr/>
      </dsp:nvSpPr>
      <dsp:spPr>
        <a:xfrm>
          <a:off x="6966585" y="250541"/>
          <a:ext cx="278663" cy="325983"/>
        </a:xfrm>
        <a:prstGeom prst="left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966585" y="315738"/>
        <a:ext cx="195064" cy="195589"/>
      </dsp:txXfrm>
    </dsp:sp>
    <dsp:sp modelId="{F52E58A8-6489-E743-81C3-898F563D7F46}">
      <dsp:nvSpPr>
        <dsp:cNvPr id="0" name=""/>
        <dsp:cNvSpPr/>
      </dsp:nvSpPr>
      <dsp:spPr>
        <a:xfrm>
          <a:off x="7360920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float</a:t>
          </a:r>
        </a:p>
      </dsp:txBody>
      <dsp:txXfrm>
        <a:off x="7384019" y="42297"/>
        <a:ext cx="1268251" cy="742472"/>
      </dsp:txXfrm>
    </dsp:sp>
    <dsp:sp modelId="{F0B72F78-E6A0-4E42-96CA-5070F657D66D}">
      <dsp:nvSpPr>
        <dsp:cNvPr id="0" name=""/>
        <dsp:cNvSpPr/>
      </dsp:nvSpPr>
      <dsp:spPr>
        <a:xfrm>
          <a:off x="8806814" y="250541"/>
          <a:ext cx="278663" cy="325983"/>
        </a:xfrm>
        <a:prstGeom prst="left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8806814" y="315738"/>
        <a:ext cx="195064" cy="195589"/>
      </dsp:txXfrm>
    </dsp:sp>
    <dsp:sp modelId="{B240C21B-C55B-1A47-A71A-207D1C4972BD}">
      <dsp:nvSpPr>
        <dsp:cNvPr id="0" name=""/>
        <dsp:cNvSpPr/>
      </dsp:nvSpPr>
      <dsp:spPr>
        <a:xfrm>
          <a:off x="9201149" y="19198"/>
          <a:ext cx="1314449" cy="788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double</a:t>
          </a:r>
        </a:p>
      </dsp:txBody>
      <dsp:txXfrm>
        <a:off x="9224248" y="42297"/>
        <a:ext cx="1268251" cy="742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135B-FE50-B17D-A6D1-6D30C0AA5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49AE-E5A6-4963-0A1E-D0BB2627A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B18C-1B06-827F-3D51-CA30A88D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DCCA-4173-3D2E-6E1C-66BFA621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AF6D-4DFD-1D43-5F47-92BC07AA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2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AE4B-89C7-0F8B-D09B-0C901271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6C49-0832-FEC2-F838-060215EA6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44F3B-E197-9D13-FE7A-A7276302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C611-7D79-C3CA-2F5A-56B5C206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18C50-6670-31EA-7FA6-3A9235DE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370BE-44F9-831E-2621-A72003D71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F9216-EDC5-F4F5-AE16-390B182D4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8FCA-1519-ADDE-5FAE-D047325B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5CADC-5E6A-CF96-ABE0-D23A7C0A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52F24-9BA4-881C-FE5C-266DB0DC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3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F993-021A-CCFC-A753-97C6398B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19C6-2980-B311-8FA7-BD6F8ED1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9563-B8C4-7441-DDDC-EDFA1F8F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ABC3B-88FE-5883-82E2-D29F4C2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3084-8DDC-954E-6B7D-27E83E26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3467-1D3A-BE0B-5C0C-4762AACE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AF25-8EA5-74CD-667E-A7D68EB50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ECFF-F156-F338-02F0-B10198FA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0C388-9237-A075-F0B1-C83032F7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241F-437E-AF0B-544B-1B375ADE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D972-D5D1-A82A-27FC-538E2F73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8E0C-C05F-92BC-2840-90B613012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2F631-D78C-1AA3-E1A5-353EE866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989F-D8D8-60F3-C042-AB1813A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7D244-7103-47CA-731E-C14958AC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0682F-16AF-C6F9-5900-398472DA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99BA-E00B-3D96-7341-2747F96D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FDEA4-98CC-37DF-95DF-42F5DC214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B804-C471-6F53-3255-F2D70999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1CDC0-E080-8CCD-8F9F-9B91AA42D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31B51-E382-35DA-E69C-F74C2AFFC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D96B3-7BFF-8D6C-C65E-4F3C6204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E2E8C-7C95-FD18-95C8-7035E128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C1690-6413-A9FA-403B-90A6C69F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2732-C419-1FF4-D42C-DC9EB893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31551-6FDB-4B09-302B-E2101079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F06C1-10D9-A415-33E5-4F8C3071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18B70-568D-E722-EEF5-3A09DBA5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B2193-C5AD-11A0-DF83-4BEDADC6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CBC7B-06F6-A6EB-06DE-2164D1AC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B0ABC-03A8-4A6D-1AFB-F183796C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4DC9-BDD4-80EC-22D0-CA4C1517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A393C-48D3-3EC2-1345-5E5CBCA5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93394-BC1B-A92B-20EA-C3C00420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250B2-3397-9155-7FC1-BB8E3EFD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6F77-11CA-9A01-1949-9CAB0B01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D2A2E-A4F1-79AC-2959-AD3757B6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0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5FED-4A16-A427-B6FB-D8FEB27F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2EAA9-131D-04DE-B65A-46A1D4D10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8E120-6E30-C614-3553-4EEC569F5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9C362-0CAE-FFAE-39FD-B7AB9184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1DDDC-021E-F736-601E-0A1B398D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FB79E-2CCF-4688-EA83-C7132FAF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A8143-EB91-1012-4D93-D6B15316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91882-9A9D-E58B-44A3-551EC75CB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9F93C-330D-A426-974B-1CF0A9CD2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795D-C6F5-8D48-9109-D64358571306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A98E-823D-A020-C146-635535550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E4C7-AB31-0C59-060C-0087F9CC6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B4E7-2464-3C40-B249-67077865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C231-5A6E-8F2A-16FB-F0B6899A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700"/>
            <a:ext cx="10515600" cy="827067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+mn-lt"/>
              </a:rPr>
              <a:t>What is auto widening and explicit narrowing?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1952-7A27-C23C-157A-75632ADF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6"/>
            <a:ext cx="10713334" cy="51039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200" b="1" i="0" dirty="0">
                <a:solidFill>
                  <a:srgbClr val="002060"/>
                </a:solidFill>
                <a:effectLst/>
              </a:rPr>
              <a:t>Auto-widening: </a:t>
            </a:r>
          </a:p>
          <a:p>
            <a:pPr marL="0" indent="0" algn="l">
              <a:buNone/>
            </a:pPr>
            <a:r>
              <a:rPr lang="en-IN" sz="2000" b="1" dirty="0">
                <a:solidFill>
                  <a:srgbClr val="002060"/>
                </a:solidFill>
              </a:rPr>
              <a:t>	</a:t>
            </a:r>
            <a:r>
              <a:rPr lang="en-IN" sz="2000" b="0" i="0" dirty="0">
                <a:solidFill>
                  <a:srgbClr val="333333"/>
                </a:solidFill>
                <a:effectLst/>
              </a:rPr>
              <a:t>The data is implicitly casted from small sized primitive type to big sized primitive type. </a:t>
            </a:r>
          </a:p>
          <a:p>
            <a:pPr marL="0" indent="0" algn="l">
              <a:buNone/>
            </a:pPr>
            <a:endParaRPr lang="en-IN" sz="2000" b="0" i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endParaRPr lang="en-IN" sz="2200" b="1" i="0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endParaRPr lang="en-IN" sz="2200" b="1" dirty="0">
              <a:solidFill>
                <a:srgbClr val="002060"/>
              </a:solidFill>
            </a:endParaRPr>
          </a:p>
          <a:p>
            <a:pPr marL="0" indent="0" algn="l">
              <a:buNone/>
            </a:pPr>
            <a:endParaRPr lang="en-IN" sz="2200" b="1" i="0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IN" sz="2200" b="1" i="0" dirty="0">
                <a:solidFill>
                  <a:srgbClr val="002060"/>
                </a:solidFill>
                <a:effectLst/>
              </a:rPr>
              <a:t>Explicit Narrowing:</a:t>
            </a: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333333"/>
                </a:solidFill>
                <a:effectLst/>
              </a:rPr>
              <a:t>	we have to explicitly cast the data from big sized primitive type to small sized primitive type. </a:t>
            </a:r>
            <a:endParaRPr lang="en-US" sz="2000" dirty="0"/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5E0A2638-1A82-736A-5372-4271186E45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847706"/>
              </p:ext>
            </p:extLst>
          </p:nvPr>
        </p:nvGraphicFramePr>
        <p:xfrm>
          <a:off x="838200" y="2445152"/>
          <a:ext cx="10515600" cy="8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D5062A15-2DC5-C74C-FE85-79A3C04B4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154581"/>
              </p:ext>
            </p:extLst>
          </p:nvPr>
        </p:nvGraphicFramePr>
        <p:xfrm>
          <a:off x="838200" y="4877764"/>
          <a:ext cx="10515600" cy="827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404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B2DEF7-E7DF-58A9-0C71-C2ED8278F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256" y="626300"/>
            <a:ext cx="7723723" cy="581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What is auto widening and explicit narrowing?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auto widening and explicit narrowing?</dc:title>
  <dc:creator>Dheeraj Chowdary</dc:creator>
  <cp:lastModifiedBy>Dheeraj Chowdary</cp:lastModifiedBy>
  <cp:revision>13</cp:revision>
  <dcterms:created xsi:type="dcterms:W3CDTF">2023-01-09T12:50:26Z</dcterms:created>
  <dcterms:modified xsi:type="dcterms:W3CDTF">2023-01-10T15:38:27Z</dcterms:modified>
</cp:coreProperties>
</file>