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EB50E-77A7-AB4D-8087-8A730120A33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B93280-671A-2245-8688-55BE5A00DBCD}">
      <dgm:prSet/>
      <dgm:spPr/>
      <dgm:t>
        <a:bodyPr/>
        <a:lstStyle/>
        <a:p>
          <a:r>
            <a:rPr lang="en-GB" dirty="0"/>
            <a:t>byte</a:t>
          </a:r>
        </a:p>
      </dgm:t>
    </dgm:pt>
    <dgm:pt modelId="{C0A2A256-E448-B647-8D30-986885D68FA8}" type="parTrans" cxnId="{524DAC42-A487-384C-B0C4-0E6BF9DFA3AE}">
      <dgm:prSet/>
      <dgm:spPr/>
      <dgm:t>
        <a:bodyPr/>
        <a:lstStyle/>
        <a:p>
          <a:endParaRPr lang="en-GB"/>
        </a:p>
      </dgm:t>
    </dgm:pt>
    <dgm:pt modelId="{21A9BAD9-54A9-9243-B961-391690F92127}" type="sibTrans" cxnId="{524DAC42-A487-384C-B0C4-0E6BF9DFA3AE}">
      <dgm:prSet/>
      <dgm:spPr/>
      <dgm:t>
        <a:bodyPr/>
        <a:lstStyle/>
        <a:p>
          <a:endParaRPr lang="en-GB"/>
        </a:p>
      </dgm:t>
    </dgm:pt>
    <dgm:pt modelId="{5A3F2A8C-F670-1048-A505-4CDED853793C}">
      <dgm:prSet/>
      <dgm:spPr/>
      <dgm:t>
        <a:bodyPr/>
        <a:lstStyle/>
        <a:p>
          <a:r>
            <a:rPr lang="en-GB" dirty="0"/>
            <a:t>short</a:t>
          </a:r>
        </a:p>
      </dgm:t>
    </dgm:pt>
    <dgm:pt modelId="{7915CE59-E1EA-464F-8AF4-0826CA6F6F6E}" type="parTrans" cxnId="{1A4F621B-1F59-6A4F-B0BC-DBDB22D6123F}">
      <dgm:prSet/>
      <dgm:spPr/>
      <dgm:t>
        <a:bodyPr/>
        <a:lstStyle/>
        <a:p>
          <a:endParaRPr lang="en-GB"/>
        </a:p>
      </dgm:t>
    </dgm:pt>
    <dgm:pt modelId="{5572AAAB-7F28-B04A-A6F1-586FE322C9E6}" type="sibTrans" cxnId="{1A4F621B-1F59-6A4F-B0BC-DBDB22D6123F}">
      <dgm:prSet/>
      <dgm:spPr/>
      <dgm:t>
        <a:bodyPr/>
        <a:lstStyle/>
        <a:p>
          <a:endParaRPr lang="en-GB"/>
        </a:p>
      </dgm:t>
    </dgm:pt>
    <dgm:pt modelId="{C3813A3E-C324-594E-BFE9-A5AEC2FCF510}">
      <dgm:prSet/>
      <dgm:spPr/>
      <dgm:t>
        <a:bodyPr/>
        <a:lstStyle/>
        <a:p>
          <a:r>
            <a:rPr lang="en-GB" dirty="0"/>
            <a:t>int</a:t>
          </a:r>
        </a:p>
      </dgm:t>
    </dgm:pt>
    <dgm:pt modelId="{5F4B6856-810E-8E45-8FA3-2568CF0B908B}" type="parTrans" cxnId="{A1EA67C5-0DC0-934B-9842-EECCE350F523}">
      <dgm:prSet/>
      <dgm:spPr/>
      <dgm:t>
        <a:bodyPr/>
        <a:lstStyle/>
        <a:p>
          <a:endParaRPr lang="en-GB"/>
        </a:p>
      </dgm:t>
    </dgm:pt>
    <dgm:pt modelId="{9727AC17-596E-4945-8F82-0F09D00C58B7}" type="sibTrans" cxnId="{A1EA67C5-0DC0-934B-9842-EECCE350F523}">
      <dgm:prSet/>
      <dgm:spPr/>
      <dgm:t>
        <a:bodyPr/>
        <a:lstStyle/>
        <a:p>
          <a:endParaRPr lang="en-GB"/>
        </a:p>
      </dgm:t>
    </dgm:pt>
    <dgm:pt modelId="{6C627A89-8BA2-3C4E-95F0-6C8270358258}">
      <dgm:prSet/>
      <dgm:spPr/>
      <dgm:t>
        <a:bodyPr/>
        <a:lstStyle/>
        <a:p>
          <a:r>
            <a:rPr lang="en-GB" dirty="0"/>
            <a:t>long</a:t>
          </a:r>
        </a:p>
      </dgm:t>
    </dgm:pt>
    <dgm:pt modelId="{C816726C-FC1D-1343-A4C6-6DA749465C18}" type="parTrans" cxnId="{68F64FC0-3040-F94A-9379-0B34F0AD6D18}">
      <dgm:prSet/>
      <dgm:spPr/>
      <dgm:t>
        <a:bodyPr/>
        <a:lstStyle/>
        <a:p>
          <a:endParaRPr lang="en-GB"/>
        </a:p>
      </dgm:t>
    </dgm:pt>
    <dgm:pt modelId="{3D4C9D4B-0D75-0F44-AC5B-63497D4CEE8E}" type="sibTrans" cxnId="{68F64FC0-3040-F94A-9379-0B34F0AD6D18}">
      <dgm:prSet/>
      <dgm:spPr/>
      <dgm:t>
        <a:bodyPr/>
        <a:lstStyle/>
        <a:p>
          <a:endParaRPr lang="en-GB"/>
        </a:p>
      </dgm:t>
    </dgm:pt>
    <dgm:pt modelId="{EE054D85-C484-4844-9D65-F924B0108753}">
      <dgm:prSet/>
      <dgm:spPr/>
      <dgm:t>
        <a:bodyPr/>
        <a:lstStyle/>
        <a:p>
          <a:r>
            <a:rPr lang="en-GB" dirty="0"/>
            <a:t>float</a:t>
          </a:r>
        </a:p>
      </dgm:t>
    </dgm:pt>
    <dgm:pt modelId="{5B8A0987-C540-4E42-AEAA-7C140433160C}" type="parTrans" cxnId="{D046361F-1E3D-7A4F-AECB-E9A453C305A5}">
      <dgm:prSet/>
      <dgm:spPr/>
      <dgm:t>
        <a:bodyPr/>
        <a:lstStyle/>
        <a:p>
          <a:endParaRPr lang="en-GB"/>
        </a:p>
      </dgm:t>
    </dgm:pt>
    <dgm:pt modelId="{D41CCC6D-F15C-CD4F-BCED-66076ADFBDD3}" type="sibTrans" cxnId="{D046361F-1E3D-7A4F-AECB-E9A453C305A5}">
      <dgm:prSet/>
      <dgm:spPr/>
      <dgm:t>
        <a:bodyPr/>
        <a:lstStyle/>
        <a:p>
          <a:endParaRPr lang="en-GB"/>
        </a:p>
      </dgm:t>
    </dgm:pt>
    <dgm:pt modelId="{7C4219BE-2EAC-7847-98C6-32E319DB9B73}">
      <dgm:prSet/>
      <dgm:spPr/>
      <dgm:t>
        <a:bodyPr/>
        <a:lstStyle/>
        <a:p>
          <a:r>
            <a:rPr lang="en-GB" dirty="0"/>
            <a:t>double</a:t>
          </a:r>
        </a:p>
      </dgm:t>
    </dgm:pt>
    <dgm:pt modelId="{73D676EC-BD3D-F24C-91C7-0DC5D697A8E5}" type="parTrans" cxnId="{5FA8FADB-6069-A242-9428-EC9AF0EE33FB}">
      <dgm:prSet/>
      <dgm:spPr/>
      <dgm:t>
        <a:bodyPr/>
        <a:lstStyle/>
        <a:p>
          <a:endParaRPr lang="en-GB"/>
        </a:p>
      </dgm:t>
    </dgm:pt>
    <dgm:pt modelId="{EF34A14F-3429-F645-9730-B9C18E4CB3C3}" type="sibTrans" cxnId="{5FA8FADB-6069-A242-9428-EC9AF0EE33FB}">
      <dgm:prSet/>
      <dgm:spPr/>
      <dgm:t>
        <a:bodyPr/>
        <a:lstStyle/>
        <a:p>
          <a:endParaRPr lang="en-GB"/>
        </a:p>
      </dgm:t>
    </dgm:pt>
    <dgm:pt modelId="{82638A96-D4C9-0540-8160-94365829663B}" type="pres">
      <dgm:prSet presAssocID="{48DEB50E-77A7-AB4D-8087-8A730120A33F}" presName="Name0" presStyleCnt="0">
        <dgm:presLayoutVars>
          <dgm:dir/>
          <dgm:resizeHandles val="exact"/>
        </dgm:presLayoutVars>
      </dgm:prSet>
      <dgm:spPr/>
    </dgm:pt>
    <dgm:pt modelId="{831C7352-E0E2-A140-BA78-5853E1911591}" type="pres">
      <dgm:prSet presAssocID="{AFB93280-671A-2245-8688-55BE5A00DBCD}" presName="node" presStyleLbl="node1" presStyleIdx="0" presStyleCnt="6">
        <dgm:presLayoutVars>
          <dgm:bulletEnabled val="1"/>
        </dgm:presLayoutVars>
      </dgm:prSet>
      <dgm:spPr/>
    </dgm:pt>
    <dgm:pt modelId="{27448B36-CA14-294B-BAA9-82330D6718A1}" type="pres">
      <dgm:prSet presAssocID="{21A9BAD9-54A9-9243-B961-391690F92127}" presName="sibTrans" presStyleLbl="sibTrans2D1" presStyleIdx="0" presStyleCnt="5"/>
      <dgm:spPr>
        <a:prstGeom prst="rightArrow">
          <a:avLst/>
        </a:prstGeom>
      </dgm:spPr>
    </dgm:pt>
    <dgm:pt modelId="{A3138ADA-DAF0-484C-BB6C-5D301D348988}" type="pres">
      <dgm:prSet presAssocID="{21A9BAD9-54A9-9243-B961-391690F92127}" presName="connectorText" presStyleLbl="sibTrans2D1" presStyleIdx="0" presStyleCnt="5"/>
      <dgm:spPr/>
    </dgm:pt>
    <dgm:pt modelId="{02E7A5A3-1687-B74D-99B9-520E62DB2056}" type="pres">
      <dgm:prSet presAssocID="{5A3F2A8C-F670-1048-A505-4CDED853793C}" presName="node" presStyleLbl="node1" presStyleIdx="1" presStyleCnt="6">
        <dgm:presLayoutVars>
          <dgm:bulletEnabled val="1"/>
        </dgm:presLayoutVars>
      </dgm:prSet>
      <dgm:spPr/>
    </dgm:pt>
    <dgm:pt modelId="{3812196D-62EE-D443-BF0A-117876B286C4}" type="pres">
      <dgm:prSet presAssocID="{5572AAAB-7F28-B04A-A6F1-586FE322C9E6}" presName="sibTrans" presStyleLbl="sibTrans2D1" presStyleIdx="1" presStyleCnt="5"/>
      <dgm:spPr>
        <a:prstGeom prst="rightArrow">
          <a:avLst/>
        </a:prstGeom>
      </dgm:spPr>
    </dgm:pt>
    <dgm:pt modelId="{2916982A-25AC-B34B-A91A-3F43173AAC86}" type="pres">
      <dgm:prSet presAssocID="{5572AAAB-7F28-B04A-A6F1-586FE322C9E6}" presName="connectorText" presStyleLbl="sibTrans2D1" presStyleIdx="1" presStyleCnt="5"/>
      <dgm:spPr/>
    </dgm:pt>
    <dgm:pt modelId="{CE994DBD-E71A-1948-A3C9-142EC71E6531}" type="pres">
      <dgm:prSet presAssocID="{C3813A3E-C324-594E-BFE9-A5AEC2FCF510}" presName="node" presStyleLbl="node1" presStyleIdx="2" presStyleCnt="6">
        <dgm:presLayoutVars>
          <dgm:bulletEnabled val="1"/>
        </dgm:presLayoutVars>
      </dgm:prSet>
      <dgm:spPr/>
    </dgm:pt>
    <dgm:pt modelId="{9E9E26DC-CF36-D342-949C-CB4B8825186E}" type="pres">
      <dgm:prSet presAssocID="{9727AC17-596E-4945-8F82-0F09D00C58B7}" presName="sibTrans" presStyleLbl="sibTrans2D1" presStyleIdx="2" presStyleCnt="5"/>
      <dgm:spPr>
        <a:prstGeom prst="rightArrow">
          <a:avLst/>
        </a:prstGeom>
      </dgm:spPr>
    </dgm:pt>
    <dgm:pt modelId="{96FD132A-29F9-4F4D-BF0D-B8EF14F22FB1}" type="pres">
      <dgm:prSet presAssocID="{9727AC17-596E-4945-8F82-0F09D00C58B7}" presName="connectorText" presStyleLbl="sibTrans2D1" presStyleIdx="2" presStyleCnt="5"/>
      <dgm:spPr/>
    </dgm:pt>
    <dgm:pt modelId="{E538FC83-C862-0648-9E22-53BC7A983516}" type="pres">
      <dgm:prSet presAssocID="{6C627A89-8BA2-3C4E-95F0-6C8270358258}" presName="node" presStyleLbl="node1" presStyleIdx="3" presStyleCnt="6">
        <dgm:presLayoutVars>
          <dgm:bulletEnabled val="1"/>
        </dgm:presLayoutVars>
      </dgm:prSet>
      <dgm:spPr/>
    </dgm:pt>
    <dgm:pt modelId="{1B13955F-B3A1-F74E-AC5E-404DE20AB54E}" type="pres">
      <dgm:prSet presAssocID="{3D4C9D4B-0D75-0F44-AC5B-63497D4CEE8E}" presName="sibTrans" presStyleLbl="sibTrans2D1" presStyleIdx="3" presStyleCnt="5"/>
      <dgm:spPr>
        <a:prstGeom prst="rightArrow">
          <a:avLst/>
        </a:prstGeom>
      </dgm:spPr>
    </dgm:pt>
    <dgm:pt modelId="{24571349-81B4-7049-A38A-B197F3DBCC64}" type="pres">
      <dgm:prSet presAssocID="{3D4C9D4B-0D75-0F44-AC5B-63497D4CEE8E}" presName="connectorText" presStyleLbl="sibTrans2D1" presStyleIdx="3" presStyleCnt="5"/>
      <dgm:spPr/>
    </dgm:pt>
    <dgm:pt modelId="{F52E58A8-6489-E743-81C3-898F563D7F46}" type="pres">
      <dgm:prSet presAssocID="{EE054D85-C484-4844-9D65-F924B0108753}" presName="node" presStyleLbl="node1" presStyleIdx="4" presStyleCnt="6">
        <dgm:presLayoutVars>
          <dgm:bulletEnabled val="1"/>
        </dgm:presLayoutVars>
      </dgm:prSet>
      <dgm:spPr/>
    </dgm:pt>
    <dgm:pt modelId="{F0B72F78-E6A0-4E42-96CA-5070F657D66D}" type="pres">
      <dgm:prSet presAssocID="{D41CCC6D-F15C-CD4F-BCED-66076ADFBDD3}" presName="sibTrans" presStyleLbl="sibTrans2D1" presStyleIdx="4" presStyleCnt="5"/>
      <dgm:spPr>
        <a:prstGeom prst="rightArrow">
          <a:avLst/>
        </a:prstGeom>
      </dgm:spPr>
    </dgm:pt>
    <dgm:pt modelId="{8E5BBBB3-0A30-5449-9C65-957F7724C120}" type="pres">
      <dgm:prSet presAssocID="{D41CCC6D-F15C-CD4F-BCED-66076ADFBDD3}" presName="connectorText" presStyleLbl="sibTrans2D1" presStyleIdx="4" presStyleCnt="5"/>
      <dgm:spPr/>
    </dgm:pt>
    <dgm:pt modelId="{B240C21B-C55B-1A47-A71A-207D1C4972BD}" type="pres">
      <dgm:prSet presAssocID="{7C4219BE-2EAC-7847-98C6-32E319DB9B73}" presName="node" presStyleLbl="node1" presStyleIdx="5" presStyleCnt="6">
        <dgm:presLayoutVars>
          <dgm:bulletEnabled val="1"/>
        </dgm:presLayoutVars>
      </dgm:prSet>
      <dgm:spPr/>
    </dgm:pt>
  </dgm:ptLst>
  <dgm:cxnLst>
    <dgm:cxn modelId="{0CB8B70E-A597-2041-A33D-E01CE872854D}" type="presOf" srcId="{21A9BAD9-54A9-9243-B961-391690F92127}" destId="{A3138ADA-DAF0-484C-BB6C-5D301D348988}" srcOrd="1" destOrd="0" presId="urn:microsoft.com/office/officeart/2005/8/layout/process1"/>
    <dgm:cxn modelId="{1A4F621B-1F59-6A4F-B0BC-DBDB22D6123F}" srcId="{48DEB50E-77A7-AB4D-8087-8A730120A33F}" destId="{5A3F2A8C-F670-1048-A505-4CDED853793C}" srcOrd="1" destOrd="0" parTransId="{7915CE59-E1EA-464F-8AF4-0826CA6F6F6E}" sibTransId="{5572AAAB-7F28-B04A-A6F1-586FE322C9E6}"/>
    <dgm:cxn modelId="{D046361F-1E3D-7A4F-AECB-E9A453C305A5}" srcId="{48DEB50E-77A7-AB4D-8087-8A730120A33F}" destId="{EE054D85-C484-4844-9D65-F924B0108753}" srcOrd="4" destOrd="0" parTransId="{5B8A0987-C540-4E42-AEAA-7C140433160C}" sibTransId="{D41CCC6D-F15C-CD4F-BCED-66076ADFBDD3}"/>
    <dgm:cxn modelId="{524DAC42-A487-384C-B0C4-0E6BF9DFA3AE}" srcId="{48DEB50E-77A7-AB4D-8087-8A730120A33F}" destId="{AFB93280-671A-2245-8688-55BE5A00DBCD}" srcOrd="0" destOrd="0" parTransId="{C0A2A256-E448-B647-8D30-986885D68FA8}" sibTransId="{21A9BAD9-54A9-9243-B961-391690F92127}"/>
    <dgm:cxn modelId="{3946AD4B-CD99-E24B-B3FF-2F6E9728F240}" type="presOf" srcId="{6C627A89-8BA2-3C4E-95F0-6C8270358258}" destId="{E538FC83-C862-0648-9E22-53BC7A983516}" srcOrd="0" destOrd="0" presId="urn:microsoft.com/office/officeart/2005/8/layout/process1"/>
    <dgm:cxn modelId="{D5834D5C-A599-A64F-BB42-ED5E23555915}" type="presOf" srcId="{C3813A3E-C324-594E-BFE9-A5AEC2FCF510}" destId="{CE994DBD-E71A-1948-A3C9-142EC71E6531}" srcOrd="0" destOrd="0" presId="urn:microsoft.com/office/officeart/2005/8/layout/process1"/>
    <dgm:cxn modelId="{3987BD63-F90E-7945-98B2-EEA86D8AC17E}" type="presOf" srcId="{AFB93280-671A-2245-8688-55BE5A00DBCD}" destId="{831C7352-E0E2-A140-BA78-5853E1911591}" srcOrd="0" destOrd="0" presId="urn:microsoft.com/office/officeart/2005/8/layout/process1"/>
    <dgm:cxn modelId="{C5365668-D111-BA41-87A9-8FF69E35A9A1}" type="presOf" srcId="{5572AAAB-7F28-B04A-A6F1-586FE322C9E6}" destId="{3812196D-62EE-D443-BF0A-117876B286C4}" srcOrd="0" destOrd="0" presId="urn:microsoft.com/office/officeart/2005/8/layout/process1"/>
    <dgm:cxn modelId="{B4F4056F-B86F-884F-B51F-3303E1895EE0}" type="presOf" srcId="{48DEB50E-77A7-AB4D-8087-8A730120A33F}" destId="{82638A96-D4C9-0540-8160-94365829663B}" srcOrd="0" destOrd="0" presId="urn:microsoft.com/office/officeart/2005/8/layout/process1"/>
    <dgm:cxn modelId="{F5601F7F-4EE9-CA41-BE56-3C68DE70EA5C}" type="presOf" srcId="{9727AC17-596E-4945-8F82-0F09D00C58B7}" destId="{9E9E26DC-CF36-D342-949C-CB4B8825186E}" srcOrd="0" destOrd="0" presId="urn:microsoft.com/office/officeart/2005/8/layout/process1"/>
    <dgm:cxn modelId="{6F1A0F82-A451-1744-BA5E-8A11C7FE2FB0}" type="presOf" srcId="{3D4C9D4B-0D75-0F44-AC5B-63497D4CEE8E}" destId="{1B13955F-B3A1-F74E-AC5E-404DE20AB54E}" srcOrd="0" destOrd="0" presId="urn:microsoft.com/office/officeart/2005/8/layout/process1"/>
    <dgm:cxn modelId="{59AC2C88-C4B2-9C48-9C2D-81001C7B9A44}" type="presOf" srcId="{5A3F2A8C-F670-1048-A505-4CDED853793C}" destId="{02E7A5A3-1687-B74D-99B9-520E62DB2056}" srcOrd="0" destOrd="0" presId="urn:microsoft.com/office/officeart/2005/8/layout/process1"/>
    <dgm:cxn modelId="{A4C98BA7-1238-6D4F-B6DA-6D3E4839A80B}" type="presOf" srcId="{3D4C9D4B-0D75-0F44-AC5B-63497D4CEE8E}" destId="{24571349-81B4-7049-A38A-B197F3DBCC64}" srcOrd="1" destOrd="0" presId="urn:microsoft.com/office/officeart/2005/8/layout/process1"/>
    <dgm:cxn modelId="{68F64FC0-3040-F94A-9379-0B34F0AD6D18}" srcId="{48DEB50E-77A7-AB4D-8087-8A730120A33F}" destId="{6C627A89-8BA2-3C4E-95F0-6C8270358258}" srcOrd="3" destOrd="0" parTransId="{C816726C-FC1D-1343-A4C6-6DA749465C18}" sibTransId="{3D4C9D4B-0D75-0F44-AC5B-63497D4CEE8E}"/>
    <dgm:cxn modelId="{871B8BC2-AB2C-E64D-9430-84369B85101B}" type="presOf" srcId="{5572AAAB-7F28-B04A-A6F1-586FE322C9E6}" destId="{2916982A-25AC-B34B-A91A-3F43173AAC86}" srcOrd="1" destOrd="0" presId="urn:microsoft.com/office/officeart/2005/8/layout/process1"/>
    <dgm:cxn modelId="{AF40CDC3-966C-834A-A6A1-214A9BF8294B}" type="presOf" srcId="{D41CCC6D-F15C-CD4F-BCED-66076ADFBDD3}" destId="{F0B72F78-E6A0-4E42-96CA-5070F657D66D}" srcOrd="0" destOrd="0" presId="urn:microsoft.com/office/officeart/2005/8/layout/process1"/>
    <dgm:cxn modelId="{A1EA67C5-0DC0-934B-9842-EECCE350F523}" srcId="{48DEB50E-77A7-AB4D-8087-8A730120A33F}" destId="{C3813A3E-C324-594E-BFE9-A5AEC2FCF510}" srcOrd="2" destOrd="0" parTransId="{5F4B6856-810E-8E45-8FA3-2568CF0B908B}" sibTransId="{9727AC17-596E-4945-8F82-0F09D00C58B7}"/>
    <dgm:cxn modelId="{DEA45DCC-F72E-DB4D-957E-0530A5CF4E51}" type="presOf" srcId="{21A9BAD9-54A9-9243-B961-391690F92127}" destId="{27448B36-CA14-294B-BAA9-82330D6718A1}" srcOrd="0" destOrd="0" presId="urn:microsoft.com/office/officeart/2005/8/layout/process1"/>
    <dgm:cxn modelId="{02D61BCE-ECFF-754E-A201-ABB60931C69D}" type="presOf" srcId="{9727AC17-596E-4945-8F82-0F09D00C58B7}" destId="{96FD132A-29F9-4F4D-BF0D-B8EF14F22FB1}" srcOrd="1" destOrd="0" presId="urn:microsoft.com/office/officeart/2005/8/layout/process1"/>
    <dgm:cxn modelId="{5FA8FADB-6069-A242-9428-EC9AF0EE33FB}" srcId="{48DEB50E-77A7-AB4D-8087-8A730120A33F}" destId="{7C4219BE-2EAC-7847-98C6-32E319DB9B73}" srcOrd="5" destOrd="0" parTransId="{73D676EC-BD3D-F24C-91C7-0DC5D697A8E5}" sibTransId="{EF34A14F-3429-F645-9730-B9C18E4CB3C3}"/>
    <dgm:cxn modelId="{56A22FDC-C54D-894E-813F-3A22405B74C9}" type="presOf" srcId="{7C4219BE-2EAC-7847-98C6-32E319DB9B73}" destId="{B240C21B-C55B-1A47-A71A-207D1C4972BD}" srcOrd="0" destOrd="0" presId="urn:microsoft.com/office/officeart/2005/8/layout/process1"/>
    <dgm:cxn modelId="{3B1C29F5-0A26-194B-B976-9AFFE2DCE796}" type="presOf" srcId="{D41CCC6D-F15C-CD4F-BCED-66076ADFBDD3}" destId="{8E5BBBB3-0A30-5449-9C65-957F7724C120}" srcOrd="1" destOrd="0" presId="urn:microsoft.com/office/officeart/2005/8/layout/process1"/>
    <dgm:cxn modelId="{7EA773F6-E34E-414E-8E96-63E53C1D6AC4}" type="presOf" srcId="{EE054D85-C484-4844-9D65-F924B0108753}" destId="{F52E58A8-6489-E743-81C3-898F563D7F46}" srcOrd="0" destOrd="0" presId="urn:microsoft.com/office/officeart/2005/8/layout/process1"/>
    <dgm:cxn modelId="{8D865B46-87A0-BE4F-8641-38B4CC6B7022}" type="presParOf" srcId="{82638A96-D4C9-0540-8160-94365829663B}" destId="{831C7352-E0E2-A140-BA78-5853E1911591}" srcOrd="0" destOrd="0" presId="urn:microsoft.com/office/officeart/2005/8/layout/process1"/>
    <dgm:cxn modelId="{D6E8DDBD-D78D-364D-A03C-7019D7BB1522}" type="presParOf" srcId="{82638A96-D4C9-0540-8160-94365829663B}" destId="{27448B36-CA14-294B-BAA9-82330D6718A1}" srcOrd="1" destOrd="0" presId="urn:microsoft.com/office/officeart/2005/8/layout/process1"/>
    <dgm:cxn modelId="{595173D6-E969-0742-BCED-53E81D518A10}" type="presParOf" srcId="{27448B36-CA14-294B-BAA9-82330D6718A1}" destId="{A3138ADA-DAF0-484C-BB6C-5D301D348988}" srcOrd="0" destOrd="0" presId="urn:microsoft.com/office/officeart/2005/8/layout/process1"/>
    <dgm:cxn modelId="{7F57CA16-0B28-7542-9412-FE8D42675A91}" type="presParOf" srcId="{82638A96-D4C9-0540-8160-94365829663B}" destId="{02E7A5A3-1687-B74D-99B9-520E62DB2056}" srcOrd="2" destOrd="0" presId="urn:microsoft.com/office/officeart/2005/8/layout/process1"/>
    <dgm:cxn modelId="{45A89EF1-D0FE-154E-A2B1-A3BCC5EE51C0}" type="presParOf" srcId="{82638A96-D4C9-0540-8160-94365829663B}" destId="{3812196D-62EE-D443-BF0A-117876B286C4}" srcOrd="3" destOrd="0" presId="urn:microsoft.com/office/officeart/2005/8/layout/process1"/>
    <dgm:cxn modelId="{439F7018-C882-6F4A-8868-3317AF77BFF3}" type="presParOf" srcId="{3812196D-62EE-D443-BF0A-117876B286C4}" destId="{2916982A-25AC-B34B-A91A-3F43173AAC86}" srcOrd="0" destOrd="0" presId="urn:microsoft.com/office/officeart/2005/8/layout/process1"/>
    <dgm:cxn modelId="{B2EC3BCF-1141-9643-AC4E-D18198820B83}" type="presParOf" srcId="{82638A96-D4C9-0540-8160-94365829663B}" destId="{CE994DBD-E71A-1948-A3C9-142EC71E6531}" srcOrd="4" destOrd="0" presId="urn:microsoft.com/office/officeart/2005/8/layout/process1"/>
    <dgm:cxn modelId="{5FAA0208-2B5C-3D49-A932-E181C64A1BE5}" type="presParOf" srcId="{82638A96-D4C9-0540-8160-94365829663B}" destId="{9E9E26DC-CF36-D342-949C-CB4B8825186E}" srcOrd="5" destOrd="0" presId="urn:microsoft.com/office/officeart/2005/8/layout/process1"/>
    <dgm:cxn modelId="{2744C098-726D-E243-9802-7C6350FA5F04}" type="presParOf" srcId="{9E9E26DC-CF36-D342-949C-CB4B8825186E}" destId="{96FD132A-29F9-4F4D-BF0D-B8EF14F22FB1}" srcOrd="0" destOrd="0" presId="urn:microsoft.com/office/officeart/2005/8/layout/process1"/>
    <dgm:cxn modelId="{D33E634D-7C0C-BE45-8466-3ED2B6C2A5D7}" type="presParOf" srcId="{82638A96-D4C9-0540-8160-94365829663B}" destId="{E538FC83-C862-0648-9E22-53BC7A983516}" srcOrd="6" destOrd="0" presId="urn:microsoft.com/office/officeart/2005/8/layout/process1"/>
    <dgm:cxn modelId="{7C2F50F5-401D-094F-8E36-7FB09725B38C}" type="presParOf" srcId="{82638A96-D4C9-0540-8160-94365829663B}" destId="{1B13955F-B3A1-F74E-AC5E-404DE20AB54E}" srcOrd="7" destOrd="0" presId="urn:microsoft.com/office/officeart/2005/8/layout/process1"/>
    <dgm:cxn modelId="{30299F22-DDCE-CD44-971C-9D4EE74534B5}" type="presParOf" srcId="{1B13955F-B3A1-F74E-AC5E-404DE20AB54E}" destId="{24571349-81B4-7049-A38A-B197F3DBCC64}" srcOrd="0" destOrd="0" presId="urn:microsoft.com/office/officeart/2005/8/layout/process1"/>
    <dgm:cxn modelId="{2DD07CBE-8DCC-C64D-B637-ED1366FBB619}" type="presParOf" srcId="{82638A96-D4C9-0540-8160-94365829663B}" destId="{F52E58A8-6489-E743-81C3-898F563D7F46}" srcOrd="8" destOrd="0" presId="urn:microsoft.com/office/officeart/2005/8/layout/process1"/>
    <dgm:cxn modelId="{7E101F23-5401-8C45-9DF4-0D61F2A64FA5}" type="presParOf" srcId="{82638A96-D4C9-0540-8160-94365829663B}" destId="{F0B72F78-E6A0-4E42-96CA-5070F657D66D}" srcOrd="9" destOrd="0" presId="urn:microsoft.com/office/officeart/2005/8/layout/process1"/>
    <dgm:cxn modelId="{8A7B95C4-EB07-3645-A404-F755960F9158}" type="presParOf" srcId="{F0B72F78-E6A0-4E42-96CA-5070F657D66D}" destId="{8E5BBBB3-0A30-5449-9C65-957F7724C120}" srcOrd="0" destOrd="0" presId="urn:microsoft.com/office/officeart/2005/8/layout/process1"/>
    <dgm:cxn modelId="{DE52059C-09B6-8B42-A8A0-02814D11B6EA}" type="presParOf" srcId="{82638A96-D4C9-0540-8160-94365829663B}" destId="{B240C21B-C55B-1A47-A71A-207D1C4972B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C7352-E0E2-A140-BA78-5853E1911591}">
      <dsp:nvSpPr>
        <dsp:cNvPr id="0" name=""/>
        <dsp:cNvSpPr/>
      </dsp:nvSpPr>
      <dsp:spPr>
        <a:xfrm>
          <a:off x="0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byte</a:t>
          </a:r>
        </a:p>
      </dsp:txBody>
      <dsp:txXfrm>
        <a:off x="23604" y="34193"/>
        <a:ext cx="1295937" cy="758679"/>
      </dsp:txXfrm>
    </dsp:sp>
    <dsp:sp modelId="{27448B36-CA14-294B-BAA9-82330D6718A1}">
      <dsp:nvSpPr>
        <dsp:cNvPr id="0" name=""/>
        <dsp:cNvSpPr/>
      </dsp:nvSpPr>
      <dsp:spPr>
        <a:xfrm>
          <a:off x="1477459" y="246983"/>
          <a:ext cx="284746" cy="333100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477459" y="313603"/>
        <a:ext cx="199322" cy="199860"/>
      </dsp:txXfrm>
    </dsp:sp>
    <dsp:sp modelId="{02E7A5A3-1687-B74D-99B9-520E62DB2056}">
      <dsp:nvSpPr>
        <dsp:cNvPr id="0" name=""/>
        <dsp:cNvSpPr/>
      </dsp:nvSpPr>
      <dsp:spPr>
        <a:xfrm>
          <a:off x="1880403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short</a:t>
          </a:r>
        </a:p>
      </dsp:txBody>
      <dsp:txXfrm>
        <a:off x="1904007" y="34193"/>
        <a:ext cx="1295937" cy="758679"/>
      </dsp:txXfrm>
    </dsp:sp>
    <dsp:sp modelId="{3812196D-62EE-D443-BF0A-117876B286C4}">
      <dsp:nvSpPr>
        <dsp:cNvPr id="0" name=""/>
        <dsp:cNvSpPr/>
      </dsp:nvSpPr>
      <dsp:spPr>
        <a:xfrm>
          <a:off x="3357863" y="246983"/>
          <a:ext cx="284746" cy="333100"/>
        </a:xfrm>
        <a:prstGeom prst="right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357863" y="313603"/>
        <a:ext cx="199322" cy="199860"/>
      </dsp:txXfrm>
    </dsp:sp>
    <dsp:sp modelId="{CE994DBD-E71A-1948-A3C9-142EC71E6531}">
      <dsp:nvSpPr>
        <dsp:cNvPr id="0" name=""/>
        <dsp:cNvSpPr/>
      </dsp:nvSpPr>
      <dsp:spPr>
        <a:xfrm>
          <a:off x="3760807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int</a:t>
          </a:r>
        </a:p>
      </dsp:txBody>
      <dsp:txXfrm>
        <a:off x="3784411" y="34193"/>
        <a:ext cx="1295937" cy="758679"/>
      </dsp:txXfrm>
    </dsp:sp>
    <dsp:sp modelId="{9E9E26DC-CF36-D342-949C-CB4B8825186E}">
      <dsp:nvSpPr>
        <dsp:cNvPr id="0" name=""/>
        <dsp:cNvSpPr/>
      </dsp:nvSpPr>
      <dsp:spPr>
        <a:xfrm>
          <a:off x="5238266" y="246983"/>
          <a:ext cx="284746" cy="333100"/>
        </a:xfrm>
        <a:prstGeom prst="right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238266" y="313603"/>
        <a:ext cx="199322" cy="199860"/>
      </dsp:txXfrm>
    </dsp:sp>
    <dsp:sp modelId="{E538FC83-C862-0648-9E22-53BC7A983516}">
      <dsp:nvSpPr>
        <dsp:cNvPr id="0" name=""/>
        <dsp:cNvSpPr/>
      </dsp:nvSpPr>
      <dsp:spPr>
        <a:xfrm>
          <a:off x="5641210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long</a:t>
          </a:r>
        </a:p>
      </dsp:txBody>
      <dsp:txXfrm>
        <a:off x="5664814" y="34193"/>
        <a:ext cx="1295937" cy="758679"/>
      </dsp:txXfrm>
    </dsp:sp>
    <dsp:sp modelId="{1B13955F-B3A1-F74E-AC5E-404DE20AB54E}">
      <dsp:nvSpPr>
        <dsp:cNvPr id="0" name=""/>
        <dsp:cNvSpPr/>
      </dsp:nvSpPr>
      <dsp:spPr>
        <a:xfrm>
          <a:off x="7118670" y="246983"/>
          <a:ext cx="284746" cy="333100"/>
        </a:xfrm>
        <a:prstGeom prst="right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118670" y="313603"/>
        <a:ext cx="199322" cy="199860"/>
      </dsp:txXfrm>
    </dsp:sp>
    <dsp:sp modelId="{F52E58A8-6489-E743-81C3-898F563D7F46}">
      <dsp:nvSpPr>
        <dsp:cNvPr id="0" name=""/>
        <dsp:cNvSpPr/>
      </dsp:nvSpPr>
      <dsp:spPr>
        <a:xfrm>
          <a:off x="7521614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float</a:t>
          </a:r>
        </a:p>
      </dsp:txBody>
      <dsp:txXfrm>
        <a:off x="7545218" y="34193"/>
        <a:ext cx="1295937" cy="758679"/>
      </dsp:txXfrm>
    </dsp:sp>
    <dsp:sp modelId="{F0B72F78-E6A0-4E42-96CA-5070F657D66D}">
      <dsp:nvSpPr>
        <dsp:cNvPr id="0" name=""/>
        <dsp:cNvSpPr/>
      </dsp:nvSpPr>
      <dsp:spPr>
        <a:xfrm>
          <a:off x="8999074" y="246983"/>
          <a:ext cx="284746" cy="333100"/>
        </a:xfrm>
        <a:prstGeom prst="rightArrow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8999074" y="313603"/>
        <a:ext cx="199322" cy="199860"/>
      </dsp:txXfrm>
    </dsp:sp>
    <dsp:sp modelId="{B240C21B-C55B-1A47-A71A-207D1C4972BD}">
      <dsp:nvSpPr>
        <dsp:cNvPr id="0" name=""/>
        <dsp:cNvSpPr/>
      </dsp:nvSpPr>
      <dsp:spPr>
        <a:xfrm>
          <a:off x="9402017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double</a:t>
          </a:r>
        </a:p>
      </dsp:txBody>
      <dsp:txXfrm>
        <a:off x="9425621" y="34193"/>
        <a:ext cx="1295937" cy="758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8B6B-CD9B-4F5C-08C8-686299165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F6BD1-3EEA-F5F4-A9F0-BFB74D849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DFA2-DF0F-D366-6835-9857DAF2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BEA1-5CC3-B30F-25D3-2F3AF01C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E1441-AEF6-99F6-E5F5-896A92C8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1046-A6CA-8A45-218F-45102BE0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8EA00-CAA7-979B-B1C3-BA95766BA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76F1-FD77-9214-99AC-CE9F2ACD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7D12-8289-74AB-6ABA-C5355B7B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67AA7-830D-A496-E11E-DCCFD1F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D99F-4252-B4A9-CBBE-E56C1BC9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E7229-0FBB-47E2-FBAD-8305FCB6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3FF3-DC8B-73E4-60EA-02AE8EEA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AD08-7CFC-E358-F5CF-8F484BA5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8A4D-5FB1-5029-2641-50059F5D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EDA4-5E2E-5516-DB47-597B1150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E6B1-AFF6-ADF1-FF4E-F8BC716C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A9B3F-A983-AD4D-8580-CB8B003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B34A-4D41-D027-266C-AC99CA9C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0671-D41E-2974-2B2B-CD0D26E5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8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24E3-5A3C-561E-4D35-068F6749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BFF8-D2F2-5664-6D4E-8A0531BF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FD5D-E078-FEFE-5AD9-21BC2245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7924-C72A-7E9D-F89E-967C0693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DB14-2E5E-5DD4-F1D0-8AA60EED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A44-1218-8266-995B-E6ABB314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40FC6-D959-F3E5-10D7-296109FA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E1403-0161-4A17-A644-51BFD2377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F35AC-0FA8-1129-7C6C-C4F06C0E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B3278-FF8C-C60B-EB88-D1358CC2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30A3-7EDC-F5EE-B6BD-03A50AEF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FC3F-B6CF-82AF-9AF1-E265E125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2B31-819B-173A-26D8-4BC9BA590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2CB82-FE14-54A3-7A3D-E6D6F0D86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A583E-DBD7-83F8-2EB4-1D5B54973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B2045-7892-B459-DAA2-6EB5B54AD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AD8D8-8371-B855-1DAC-8AC20DF0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590AC-752E-C212-8F1C-314CAF79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651EC-04FC-2585-BFFF-F22A6187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B832-7D2A-8550-C675-607D7FAF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6A789-C043-B3B0-4804-FC8E6AF5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27EA8-5FBC-3436-842C-0AB8A150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30BE3-248B-40A4-D3C6-B5C0AA2C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9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66105-2B63-BF99-0F4C-B242D8A1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9126B-A11B-AD84-4D8E-29760CFD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F18-ECCE-97C6-BDCB-A45AB846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230C-E1B5-288E-E5E4-0582B5C1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6F32-0D18-6E84-A921-18479899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AD587-F6DF-5544-D59C-96EAB2F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DF81F-A848-AA36-CBBC-484BF1D8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A53A8-3BC6-E6C0-91CB-6DE6076E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3F2F6-7D7D-4C5A-7626-50BA51EB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1C61-11F5-11F8-0C6C-BD22279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70944-881B-0E8B-687F-278B47D84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EA0CE-C303-D344-1C64-627C2B31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0D1A6-ED51-28C8-EE39-95F7D4B0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8612-DDC1-8886-F27F-C9BD1A7C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C2AA2-6772-CD0C-B97E-1BF05B94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110EA-901F-3BA1-592D-4553503A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D1C47-2BC9-657A-FBDA-E38101EFC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1BD0-6FFC-061B-23FC-E7813BB02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ED5D-2815-8C4A-A4DC-5FAEFECDAE81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154B-567F-1984-4F42-EB42671B3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07E1-37F2-1D79-0E58-9068B74A9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905-C824-D147-A7D9-EBC1A97A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C231-5A6E-8F2A-16FB-F0B6899A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827067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FF0000"/>
                </a:solidFill>
                <a:effectLst/>
                <a:latin typeface="+mn-lt"/>
              </a:rPr>
              <a:t>What is boxing and unboxing in java?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1952-7A27-C23C-157A-75632ADF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6"/>
            <a:ext cx="10713334" cy="51039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200" b="1" i="0" dirty="0">
                <a:solidFill>
                  <a:srgbClr val="002060"/>
                </a:solidFill>
                <a:effectLst/>
              </a:rPr>
              <a:t>Boxing and Unboxing: </a:t>
            </a:r>
          </a:p>
          <a:p>
            <a:pPr marL="0" indent="0">
              <a:buNone/>
            </a:pPr>
            <a:r>
              <a:rPr lang="en-IN" sz="2200" dirty="0"/>
              <a:t>The automatic conversion of primitive data types into its equivalent Wrapper type is known as boxing and opposite operation is known as unboxing.</a:t>
            </a:r>
            <a:endParaRPr lang="en-IN" sz="2200" b="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2DFEAE28-FEBC-82C0-52E0-97831FBF04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947400"/>
              </p:ext>
            </p:extLst>
          </p:nvPr>
        </p:nvGraphicFramePr>
        <p:xfrm>
          <a:off x="921153" y="4877761"/>
          <a:ext cx="10745163" cy="8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0B4E906-BB23-3993-2CBE-333DF3E32875}"/>
              </a:ext>
            </a:extLst>
          </p:cNvPr>
          <p:cNvGrpSpPr/>
          <p:nvPr/>
        </p:nvGrpSpPr>
        <p:grpSpPr>
          <a:xfrm>
            <a:off x="910299" y="3338582"/>
            <a:ext cx="1343145" cy="805887"/>
            <a:chOff x="0" y="10589"/>
            <a:chExt cx="1343145" cy="80588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7FE0084-A246-D180-9ADE-D61A0EBF367E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BBAB4C17-FB92-E909-BFB4-AAF8C1CBE3A9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Byte</a:t>
              </a:r>
            </a:p>
          </p:txBody>
        </p:sp>
      </p:grpSp>
      <p:sp>
        <p:nvSpPr>
          <p:cNvPr id="9" name="Up Arrow 8">
            <a:extLst>
              <a:ext uri="{FF2B5EF4-FFF2-40B4-BE49-F238E27FC236}">
                <a16:creationId xmlns:a16="http://schemas.microsoft.com/office/drawing/2014/main" id="{A317DAD1-8E3F-EC67-6479-623E73299A17}"/>
              </a:ext>
            </a:extLst>
          </p:cNvPr>
          <p:cNvSpPr/>
          <p:nvPr/>
        </p:nvSpPr>
        <p:spPr>
          <a:xfrm>
            <a:off x="1419827" y="4305780"/>
            <a:ext cx="270079" cy="51410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E1A249-FF89-CFFC-8906-E803841D73B0}"/>
              </a:ext>
            </a:extLst>
          </p:cNvPr>
          <p:cNvGrpSpPr/>
          <p:nvPr/>
        </p:nvGrpSpPr>
        <p:grpSpPr>
          <a:xfrm>
            <a:off x="2729454" y="3302285"/>
            <a:ext cx="1343145" cy="805887"/>
            <a:chOff x="0" y="10589"/>
            <a:chExt cx="1343145" cy="805887"/>
          </a:xfrm>
          <a:solidFill>
            <a:schemeClr val="accent3"/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EBD4972-9E25-1D43-8E77-52C143BAB2D4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2828CE49-81A4-4661-42B5-0FB2E527750C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Short</a:t>
              </a:r>
            </a:p>
          </p:txBody>
        </p:sp>
      </p:grpSp>
      <p:sp>
        <p:nvSpPr>
          <p:cNvPr id="14" name="Up Arrow 13">
            <a:extLst>
              <a:ext uri="{FF2B5EF4-FFF2-40B4-BE49-F238E27FC236}">
                <a16:creationId xmlns:a16="http://schemas.microsoft.com/office/drawing/2014/main" id="{7A833D08-D3D8-25EC-910D-A457CAA4A842}"/>
              </a:ext>
            </a:extLst>
          </p:cNvPr>
          <p:cNvSpPr/>
          <p:nvPr/>
        </p:nvSpPr>
        <p:spPr>
          <a:xfrm>
            <a:off x="3238982" y="4269483"/>
            <a:ext cx="270079" cy="514106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44AEBD-9827-7A39-E0C7-A469C9F39D49}"/>
              </a:ext>
            </a:extLst>
          </p:cNvPr>
          <p:cNvGrpSpPr/>
          <p:nvPr/>
        </p:nvGrpSpPr>
        <p:grpSpPr>
          <a:xfrm>
            <a:off x="4674001" y="3243804"/>
            <a:ext cx="1343145" cy="805887"/>
            <a:chOff x="0" y="10589"/>
            <a:chExt cx="1343145" cy="805887"/>
          </a:xfrm>
          <a:solidFill>
            <a:schemeClr val="accent4"/>
          </a:solidFill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660622A-D5F9-57DA-E057-FE2EB9168D1C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2855DD1-DC36-FFD3-66E8-1B1419B4BFDC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Integer</a:t>
              </a:r>
            </a:p>
          </p:txBody>
        </p:sp>
      </p:grpSp>
      <p:sp>
        <p:nvSpPr>
          <p:cNvPr id="18" name="Up Arrow 17">
            <a:extLst>
              <a:ext uri="{FF2B5EF4-FFF2-40B4-BE49-F238E27FC236}">
                <a16:creationId xmlns:a16="http://schemas.microsoft.com/office/drawing/2014/main" id="{027A1309-7A5A-8663-7FFB-75F463DEC2E7}"/>
              </a:ext>
            </a:extLst>
          </p:cNvPr>
          <p:cNvSpPr/>
          <p:nvPr/>
        </p:nvSpPr>
        <p:spPr>
          <a:xfrm>
            <a:off x="5183529" y="4211002"/>
            <a:ext cx="270079" cy="514106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B89900-D91F-97E1-83D2-7C4DA42512FD}"/>
              </a:ext>
            </a:extLst>
          </p:cNvPr>
          <p:cNvGrpSpPr/>
          <p:nvPr/>
        </p:nvGrpSpPr>
        <p:grpSpPr>
          <a:xfrm>
            <a:off x="6456503" y="3243804"/>
            <a:ext cx="1343145" cy="805887"/>
            <a:chOff x="0" y="10589"/>
            <a:chExt cx="1343145" cy="805887"/>
          </a:xfrm>
          <a:solidFill>
            <a:schemeClr val="accent5"/>
          </a:solidFill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8A2EDEE-F25F-C547-A63A-410576F1FD4F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27C9DB43-FD96-4DD5-8A1F-0B18D11646B1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Long</a:t>
              </a:r>
            </a:p>
          </p:txBody>
        </p:sp>
      </p:grpSp>
      <p:sp>
        <p:nvSpPr>
          <p:cNvPr id="22" name="Up Arrow 21">
            <a:extLst>
              <a:ext uri="{FF2B5EF4-FFF2-40B4-BE49-F238E27FC236}">
                <a16:creationId xmlns:a16="http://schemas.microsoft.com/office/drawing/2014/main" id="{5F86FDE5-85EC-D279-2D03-550B56F9E453}"/>
              </a:ext>
            </a:extLst>
          </p:cNvPr>
          <p:cNvSpPr/>
          <p:nvPr/>
        </p:nvSpPr>
        <p:spPr>
          <a:xfrm>
            <a:off x="6966031" y="4211002"/>
            <a:ext cx="270079" cy="514106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E268D-B31F-DEF5-D225-F5151ADBC8D0}"/>
              </a:ext>
            </a:extLst>
          </p:cNvPr>
          <p:cNvGrpSpPr/>
          <p:nvPr/>
        </p:nvGrpSpPr>
        <p:grpSpPr>
          <a:xfrm>
            <a:off x="8354750" y="3206444"/>
            <a:ext cx="1343145" cy="805887"/>
            <a:chOff x="0" y="10589"/>
            <a:chExt cx="1343145" cy="805887"/>
          </a:xfrm>
          <a:solidFill>
            <a:schemeClr val="accent6"/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8D180BC-A62F-72C1-940F-C64051B6E65F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E3758FF3-AAE5-9828-9BA9-E0D802BF8390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Float</a:t>
              </a:r>
            </a:p>
          </p:txBody>
        </p:sp>
      </p:grpSp>
      <p:sp>
        <p:nvSpPr>
          <p:cNvPr id="26" name="Up Arrow 25">
            <a:extLst>
              <a:ext uri="{FF2B5EF4-FFF2-40B4-BE49-F238E27FC236}">
                <a16:creationId xmlns:a16="http://schemas.microsoft.com/office/drawing/2014/main" id="{E8DA240D-84D6-1669-02A6-EB3100FDEC3F}"/>
              </a:ext>
            </a:extLst>
          </p:cNvPr>
          <p:cNvSpPr/>
          <p:nvPr/>
        </p:nvSpPr>
        <p:spPr>
          <a:xfrm>
            <a:off x="8864278" y="4173642"/>
            <a:ext cx="270079" cy="514106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EAEDDF-B046-D75E-C366-7B1F52C76245}"/>
              </a:ext>
            </a:extLst>
          </p:cNvPr>
          <p:cNvGrpSpPr/>
          <p:nvPr/>
        </p:nvGrpSpPr>
        <p:grpSpPr>
          <a:xfrm>
            <a:off x="10137252" y="3206444"/>
            <a:ext cx="1343145" cy="805887"/>
            <a:chOff x="0" y="10589"/>
            <a:chExt cx="1343145" cy="80588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9348DFF-D5FE-6658-4FF0-784F7AC8978C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8E779040-B722-9630-5D5D-67FC03796AFE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Double</a:t>
              </a:r>
            </a:p>
          </p:txBody>
        </p:sp>
      </p:grpSp>
      <p:sp>
        <p:nvSpPr>
          <p:cNvPr id="30" name="Up Arrow 29">
            <a:extLst>
              <a:ext uri="{FF2B5EF4-FFF2-40B4-BE49-F238E27FC236}">
                <a16:creationId xmlns:a16="http://schemas.microsoft.com/office/drawing/2014/main" id="{56627DE7-4F0D-EFFE-FF08-50F6F7392C6C}"/>
              </a:ext>
            </a:extLst>
          </p:cNvPr>
          <p:cNvSpPr/>
          <p:nvPr/>
        </p:nvSpPr>
        <p:spPr>
          <a:xfrm>
            <a:off x="10646780" y="4173642"/>
            <a:ext cx="270079" cy="51410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B48F285-AF76-B392-F60D-ECCE3B74BF2A}"/>
              </a:ext>
            </a:extLst>
          </p:cNvPr>
          <p:cNvSpPr/>
          <p:nvPr/>
        </p:nvSpPr>
        <p:spPr>
          <a:xfrm>
            <a:off x="1419827" y="5903088"/>
            <a:ext cx="9807616" cy="535031"/>
          </a:xfrm>
          <a:prstGeom prst="right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- Widening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6C6EBCD5-57DB-9414-FD64-BADC79068D4D}"/>
              </a:ext>
            </a:extLst>
          </p:cNvPr>
          <p:cNvSpPr/>
          <p:nvPr/>
        </p:nvSpPr>
        <p:spPr>
          <a:xfrm>
            <a:off x="393539" y="3338582"/>
            <a:ext cx="444661" cy="2807575"/>
          </a:xfrm>
          <a:prstGeom prst="up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9B157-61DA-AD5C-96DF-D73EF4A917B5}"/>
              </a:ext>
            </a:extLst>
          </p:cNvPr>
          <p:cNvSpPr txBox="1"/>
          <p:nvPr/>
        </p:nvSpPr>
        <p:spPr>
          <a:xfrm>
            <a:off x="485654" y="3593483"/>
            <a:ext cx="224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Auto-Boxing</a:t>
            </a:r>
          </a:p>
        </p:txBody>
      </p:sp>
    </p:spTree>
    <p:extLst>
      <p:ext uri="{BB962C8B-B14F-4D97-AF65-F5344CB8AC3E}">
        <p14:creationId xmlns:p14="http://schemas.microsoft.com/office/powerpoint/2010/main" val="21940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 animBg="1"/>
      <p:bldP spid="14" grpId="0" animBg="1"/>
      <p:bldP spid="18" grpId="0" animBg="1"/>
      <p:bldP spid="22" grpId="0" animBg="1"/>
      <p:bldP spid="26" grpId="0" animBg="1"/>
      <p:bldP spid="30" grpId="0" animBg="1"/>
      <p:bldP spid="31" grpId="0" animBg="1"/>
      <p:bldP spid="32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A59861-7141-B58E-0491-550996005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915988"/>
            <a:ext cx="889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4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What is boxing and unboxing in java?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boxing and unboxing in java?</dc:title>
  <dc:creator>Dheeraj Chowdary</dc:creator>
  <cp:lastModifiedBy>Dheeraj Chowdary</cp:lastModifiedBy>
  <cp:revision>19</cp:revision>
  <dcterms:created xsi:type="dcterms:W3CDTF">2023-01-09T13:33:13Z</dcterms:created>
  <dcterms:modified xsi:type="dcterms:W3CDTF">2023-01-10T16:25:43Z</dcterms:modified>
</cp:coreProperties>
</file>