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EB50E-77A7-AB4D-8087-8A730120A33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93280-671A-2245-8688-55BE5A00DBCD}">
      <dgm:prSet/>
      <dgm:spPr/>
      <dgm:t>
        <a:bodyPr/>
        <a:lstStyle/>
        <a:p>
          <a:r>
            <a:rPr lang="en-GB" dirty="0"/>
            <a:t>byte</a:t>
          </a:r>
        </a:p>
      </dgm:t>
    </dgm:pt>
    <dgm:pt modelId="{C0A2A256-E448-B647-8D30-986885D68FA8}" type="parTrans" cxnId="{524DAC42-A487-384C-B0C4-0E6BF9DFA3AE}">
      <dgm:prSet/>
      <dgm:spPr/>
      <dgm:t>
        <a:bodyPr/>
        <a:lstStyle/>
        <a:p>
          <a:endParaRPr lang="en-GB"/>
        </a:p>
      </dgm:t>
    </dgm:pt>
    <dgm:pt modelId="{21A9BAD9-54A9-9243-B961-391690F92127}" type="sibTrans" cxnId="{524DAC42-A487-384C-B0C4-0E6BF9DFA3AE}">
      <dgm:prSet/>
      <dgm:spPr/>
      <dgm:t>
        <a:bodyPr/>
        <a:lstStyle/>
        <a:p>
          <a:endParaRPr lang="en-GB"/>
        </a:p>
      </dgm:t>
    </dgm:pt>
    <dgm:pt modelId="{5A3F2A8C-F670-1048-A505-4CDED853793C}">
      <dgm:prSet/>
      <dgm:spPr/>
      <dgm:t>
        <a:bodyPr/>
        <a:lstStyle/>
        <a:p>
          <a:r>
            <a:rPr lang="en-GB" dirty="0"/>
            <a:t>short</a:t>
          </a:r>
        </a:p>
      </dgm:t>
    </dgm:pt>
    <dgm:pt modelId="{7915CE59-E1EA-464F-8AF4-0826CA6F6F6E}" type="parTrans" cxnId="{1A4F621B-1F59-6A4F-B0BC-DBDB22D6123F}">
      <dgm:prSet/>
      <dgm:spPr/>
      <dgm:t>
        <a:bodyPr/>
        <a:lstStyle/>
        <a:p>
          <a:endParaRPr lang="en-GB"/>
        </a:p>
      </dgm:t>
    </dgm:pt>
    <dgm:pt modelId="{5572AAAB-7F28-B04A-A6F1-586FE322C9E6}" type="sibTrans" cxnId="{1A4F621B-1F59-6A4F-B0BC-DBDB22D6123F}">
      <dgm:prSet/>
      <dgm:spPr/>
      <dgm:t>
        <a:bodyPr/>
        <a:lstStyle/>
        <a:p>
          <a:endParaRPr lang="en-GB"/>
        </a:p>
      </dgm:t>
    </dgm:pt>
    <dgm:pt modelId="{C3813A3E-C324-594E-BFE9-A5AEC2FCF510}">
      <dgm:prSet/>
      <dgm:spPr/>
      <dgm:t>
        <a:bodyPr/>
        <a:lstStyle/>
        <a:p>
          <a:r>
            <a:rPr lang="en-GB" dirty="0"/>
            <a:t>int</a:t>
          </a:r>
        </a:p>
      </dgm:t>
    </dgm:pt>
    <dgm:pt modelId="{5F4B6856-810E-8E45-8FA3-2568CF0B908B}" type="parTrans" cxnId="{A1EA67C5-0DC0-934B-9842-EECCE350F523}">
      <dgm:prSet/>
      <dgm:spPr/>
      <dgm:t>
        <a:bodyPr/>
        <a:lstStyle/>
        <a:p>
          <a:endParaRPr lang="en-GB"/>
        </a:p>
      </dgm:t>
    </dgm:pt>
    <dgm:pt modelId="{9727AC17-596E-4945-8F82-0F09D00C58B7}" type="sibTrans" cxnId="{A1EA67C5-0DC0-934B-9842-EECCE350F523}">
      <dgm:prSet/>
      <dgm:spPr/>
      <dgm:t>
        <a:bodyPr/>
        <a:lstStyle/>
        <a:p>
          <a:endParaRPr lang="en-GB"/>
        </a:p>
      </dgm:t>
    </dgm:pt>
    <dgm:pt modelId="{6C627A89-8BA2-3C4E-95F0-6C8270358258}">
      <dgm:prSet/>
      <dgm:spPr/>
      <dgm:t>
        <a:bodyPr/>
        <a:lstStyle/>
        <a:p>
          <a:r>
            <a:rPr lang="en-GB" dirty="0"/>
            <a:t>long</a:t>
          </a:r>
        </a:p>
      </dgm:t>
    </dgm:pt>
    <dgm:pt modelId="{C816726C-FC1D-1343-A4C6-6DA749465C18}" type="parTrans" cxnId="{68F64FC0-3040-F94A-9379-0B34F0AD6D18}">
      <dgm:prSet/>
      <dgm:spPr/>
      <dgm:t>
        <a:bodyPr/>
        <a:lstStyle/>
        <a:p>
          <a:endParaRPr lang="en-GB"/>
        </a:p>
      </dgm:t>
    </dgm:pt>
    <dgm:pt modelId="{3D4C9D4B-0D75-0F44-AC5B-63497D4CEE8E}" type="sibTrans" cxnId="{68F64FC0-3040-F94A-9379-0B34F0AD6D18}">
      <dgm:prSet/>
      <dgm:spPr/>
      <dgm:t>
        <a:bodyPr/>
        <a:lstStyle/>
        <a:p>
          <a:endParaRPr lang="en-GB"/>
        </a:p>
      </dgm:t>
    </dgm:pt>
    <dgm:pt modelId="{EE054D85-C484-4844-9D65-F924B0108753}">
      <dgm:prSet/>
      <dgm:spPr/>
      <dgm:t>
        <a:bodyPr/>
        <a:lstStyle/>
        <a:p>
          <a:r>
            <a:rPr lang="en-GB" dirty="0"/>
            <a:t>float</a:t>
          </a:r>
        </a:p>
      </dgm:t>
    </dgm:pt>
    <dgm:pt modelId="{5B8A0987-C540-4E42-AEAA-7C140433160C}" type="parTrans" cxnId="{D046361F-1E3D-7A4F-AECB-E9A453C305A5}">
      <dgm:prSet/>
      <dgm:spPr/>
      <dgm:t>
        <a:bodyPr/>
        <a:lstStyle/>
        <a:p>
          <a:endParaRPr lang="en-GB"/>
        </a:p>
      </dgm:t>
    </dgm:pt>
    <dgm:pt modelId="{D41CCC6D-F15C-CD4F-BCED-66076ADFBDD3}" type="sibTrans" cxnId="{D046361F-1E3D-7A4F-AECB-E9A453C305A5}">
      <dgm:prSet/>
      <dgm:spPr/>
      <dgm:t>
        <a:bodyPr/>
        <a:lstStyle/>
        <a:p>
          <a:endParaRPr lang="en-GB"/>
        </a:p>
      </dgm:t>
    </dgm:pt>
    <dgm:pt modelId="{7C4219BE-2EAC-7847-98C6-32E319DB9B73}">
      <dgm:prSet/>
      <dgm:spPr/>
      <dgm:t>
        <a:bodyPr/>
        <a:lstStyle/>
        <a:p>
          <a:r>
            <a:rPr lang="en-GB" dirty="0"/>
            <a:t>double</a:t>
          </a:r>
        </a:p>
      </dgm:t>
    </dgm:pt>
    <dgm:pt modelId="{73D676EC-BD3D-F24C-91C7-0DC5D697A8E5}" type="parTrans" cxnId="{5FA8FADB-6069-A242-9428-EC9AF0EE33FB}">
      <dgm:prSet/>
      <dgm:spPr/>
      <dgm:t>
        <a:bodyPr/>
        <a:lstStyle/>
        <a:p>
          <a:endParaRPr lang="en-GB"/>
        </a:p>
      </dgm:t>
    </dgm:pt>
    <dgm:pt modelId="{EF34A14F-3429-F645-9730-B9C18E4CB3C3}" type="sibTrans" cxnId="{5FA8FADB-6069-A242-9428-EC9AF0EE33FB}">
      <dgm:prSet/>
      <dgm:spPr/>
      <dgm:t>
        <a:bodyPr/>
        <a:lstStyle/>
        <a:p>
          <a:endParaRPr lang="en-GB"/>
        </a:p>
      </dgm:t>
    </dgm:pt>
    <dgm:pt modelId="{82638A96-D4C9-0540-8160-94365829663B}" type="pres">
      <dgm:prSet presAssocID="{48DEB50E-77A7-AB4D-8087-8A730120A33F}" presName="Name0" presStyleCnt="0">
        <dgm:presLayoutVars>
          <dgm:dir/>
          <dgm:resizeHandles val="exact"/>
        </dgm:presLayoutVars>
      </dgm:prSet>
      <dgm:spPr/>
    </dgm:pt>
    <dgm:pt modelId="{831C7352-E0E2-A140-BA78-5853E1911591}" type="pres">
      <dgm:prSet presAssocID="{AFB93280-671A-2245-8688-55BE5A00DBCD}" presName="node" presStyleLbl="node1" presStyleIdx="0" presStyleCnt="6">
        <dgm:presLayoutVars>
          <dgm:bulletEnabled val="1"/>
        </dgm:presLayoutVars>
      </dgm:prSet>
      <dgm:spPr/>
    </dgm:pt>
    <dgm:pt modelId="{27448B36-CA14-294B-BAA9-82330D6718A1}" type="pres">
      <dgm:prSet presAssocID="{21A9BAD9-54A9-9243-B961-391690F92127}" presName="sibTrans" presStyleLbl="sibTrans2D1" presStyleIdx="0" presStyleCnt="5"/>
      <dgm:spPr>
        <a:prstGeom prst="rightArrow">
          <a:avLst/>
        </a:prstGeom>
      </dgm:spPr>
    </dgm:pt>
    <dgm:pt modelId="{A3138ADA-DAF0-484C-BB6C-5D301D348988}" type="pres">
      <dgm:prSet presAssocID="{21A9BAD9-54A9-9243-B961-391690F92127}" presName="connectorText" presStyleLbl="sibTrans2D1" presStyleIdx="0" presStyleCnt="5"/>
      <dgm:spPr/>
    </dgm:pt>
    <dgm:pt modelId="{02E7A5A3-1687-B74D-99B9-520E62DB2056}" type="pres">
      <dgm:prSet presAssocID="{5A3F2A8C-F670-1048-A505-4CDED853793C}" presName="node" presStyleLbl="node1" presStyleIdx="1" presStyleCnt="6">
        <dgm:presLayoutVars>
          <dgm:bulletEnabled val="1"/>
        </dgm:presLayoutVars>
      </dgm:prSet>
      <dgm:spPr/>
    </dgm:pt>
    <dgm:pt modelId="{3812196D-62EE-D443-BF0A-117876B286C4}" type="pres">
      <dgm:prSet presAssocID="{5572AAAB-7F28-B04A-A6F1-586FE322C9E6}" presName="sibTrans" presStyleLbl="sibTrans2D1" presStyleIdx="1" presStyleCnt="5"/>
      <dgm:spPr>
        <a:prstGeom prst="rightArrow">
          <a:avLst/>
        </a:prstGeom>
      </dgm:spPr>
    </dgm:pt>
    <dgm:pt modelId="{2916982A-25AC-B34B-A91A-3F43173AAC86}" type="pres">
      <dgm:prSet presAssocID="{5572AAAB-7F28-B04A-A6F1-586FE322C9E6}" presName="connectorText" presStyleLbl="sibTrans2D1" presStyleIdx="1" presStyleCnt="5"/>
      <dgm:spPr/>
    </dgm:pt>
    <dgm:pt modelId="{CE994DBD-E71A-1948-A3C9-142EC71E6531}" type="pres">
      <dgm:prSet presAssocID="{C3813A3E-C324-594E-BFE9-A5AEC2FCF510}" presName="node" presStyleLbl="node1" presStyleIdx="2" presStyleCnt="6">
        <dgm:presLayoutVars>
          <dgm:bulletEnabled val="1"/>
        </dgm:presLayoutVars>
      </dgm:prSet>
      <dgm:spPr/>
    </dgm:pt>
    <dgm:pt modelId="{9E9E26DC-CF36-D342-949C-CB4B8825186E}" type="pres">
      <dgm:prSet presAssocID="{9727AC17-596E-4945-8F82-0F09D00C58B7}" presName="sibTrans" presStyleLbl="sibTrans2D1" presStyleIdx="2" presStyleCnt="5"/>
      <dgm:spPr>
        <a:prstGeom prst="rightArrow">
          <a:avLst/>
        </a:prstGeom>
      </dgm:spPr>
    </dgm:pt>
    <dgm:pt modelId="{96FD132A-29F9-4F4D-BF0D-B8EF14F22FB1}" type="pres">
      <dgm:prSet presAssocID="{9727AC17-596E-4945-8F82-0F09D00C58B7}" presName="connectorText" presStyleLbl="sibTrans2D1" presStyleIdx="2" presStyleCnt="5"/>
      <dgm:spPr/>
    </dgm:pt>
    <dgm:pt modelId="{E538FC83-C862-0648-9E22-53BC7A983516}" type="pres">
      <dgm:prSet presAssocID="{6C627A89-8BA2-3C4E-95F0-6C8270358258}" presName="node" presStyleLbl="node1" presStyleIdx="3" presStyleCnt="6">
        <dgm:presLayoutVars>
          <dgm:bulletEnabled val="1"/>
        </dgm:presLayoutVars>
      </dgm:prSet>
      <dgm:spPr/>
    </dgm:pt>
    <dgm:pt modelId="{1B13955F-B3A1-F74E-AC5E-404DE20AB54E}" type="pres">
      <dgm:prSet presAssocID="{3D4C9D4B-0D75-0F44-AC5B-63497D4CEE8E}" presName="sibTrans" presStyleLbl="sibTrans2D1" presStyleIdx="3" presStyleCnt="5"/>
      <dgm:spPr>
        <a:prstGeom prst="rightArrow">
          <a:avLst/>
        </a:prstGeom>
      </dgm:spPr>
    </dgm:pt>
    <dgm:pt modelId="{24571349-81B4-7049-A38A-B197F3DBCC64}" type="pres">
      <dgm:prSet presAssocID="{3D4C9D4B-0D75-0F44-AC5B-63497D4CEE8E}" presName="connectorText" presStyleLbl="sibTrans2D1" presStyleIdx="3" presStyleCnt="5"/>
      <dgm:spPr/>
    </dgm:pt>
    <dgm:pt modelId="{F52E58A8-6489-E743-81C3-898F563D7F46}" type="pres">
      <dgm:prSet presAssocID="{EE054D85-C484-4844-9D65-F924B0108753}" presName="node" presStyleLbl="node1" presStyleIdx="4" presStyleCnt="6">
        <dgm:presLayoutVars>
          <dgm:bulletEnabled val="1"/>
        </dgm:presLayoutVars>
      </dgm:prSet>
      <dgm:spPr/>
    </dgm:pt>
    <dgm:pt modelId="{F0B72F78-E6A0-4E42-96CA-5070F657D66D}" type="pres">
      <dgm:prSet presAssocID="{D41CCC6D-F15C-CD4F-BCED-66076ADFBDD3}" presName="sibTrans" presStyleLbl="sibTrans2D1" presStyleIdx="4" presStyleCnt="5"/>
      <dgm:spPr>
        <a:prstGeom prst="rightArrow">
          <a:avLst/>
        </a:prstGeom>
      </dgm:spPr>
    </dgm:pt>
    <dgm:pt modelId="{8E5BBBB3-0A30-5449-9C65-957F7724C120}" type="pres">
      <dgm:prSet presAssocID="{D41CCC6D-F15C-CD4F-BCED-66076ADFBDD3}" presName="connectorText" presStyleLbl="sibTrans2D1" presStyleIdx="4" presStyleCnt="5"/>
      <dgm:spPr/>
    </dgm:pt>
    <dgm:pt modelId="{B240C21B-C55B-1A47-A71A-207D1C4972BD}" type="pres">
      <dgm:prSet presAssocID="{7C4219BE-2EAC-7847-98C6-32E319DB9B73}" presName="node" presStyleLbl="node1" presStyleIdx="5" presStyleCnt="6">
        <dgm:presLayoutVars>
          <dgm:bulletEnabled val="1"/>
        </dgm:presLayoutVars>
      </dgm:prSet>
      <dgm:spPr/>
    </dgm:pt>
  </dgm:ptLst>
  <dgm:cxnLst>
    <dgm:cxn modelId="{0CB8B70E-A597-2041-A33D-E01CE872854D}" type="presOf" srcId="{21A9BAD9-54A9-9243-B961-391690F92127}" destId="{A3138ADA-DAF0-484C-BB6C-5D301D348988}" srcOrd="1" destOrd="0" presId="urn:microsoft.com/office/officeart/2005/8/layout/process1"/>
    <dgm:cxn modelId="{1A4F621B-1F59-6A4F-B0BC-DBDB22D6123F}" srcId="{48DEB50E-77A7-AB4D-8087-8A730120A33F}" destId="{5A3F2A8C-F670-1048-A505-4CDED853793C}" srcOrd="1" destOrd="0" parTransId="{7915CE59-E1EA-464F-8AF4-0826CA6F6F6E}" sibTransId="{5572AAAB-7F28-B04A-A6F1-586FE322C9E6}"/>
    <dgm:cxn modelId="{D046361F-1E3D-7A4F-AECB-E9A453C305A5}" srcId="{48DEB50E-77A7-AB4D-8087-8A730120A33F}" destId="{EE054D85-C484-4844-9D65-F924B0108753}" srcOrd="4" destOrd="0" parTransId="{5B8A0987-C540-4E42-AEAA-7C140433160C}" sibTransId="{D41CCC6D-F15C-CD4F-BCED-66076ADFBDD3}"/>
    <dgm:cxn modelId="{524DAC42-A487-384C-B0C4-0E6BF9DFA3AE}" srcId="{48DEB50E-77A7-AB4D-8087-8A730120A33F}" destId="{AFB93280-671A-2245-8688-55BE5A00DBCD}" srcOrd="0" destOrd="0" parTransId="{C0A2A256-E448-B647-8D30-986885D68FA8}" sibTransId="{21A9BAD9-54A9-9243-B961-391690F92127}"/>
    <dgm:cxn modelId="{3946AD4B-CD99-E24B-B3FF-2F6E9728F240}" type="presOf" srcId="{6C627A89-8BA2-3C4E-95F0-6C8270358258}" destId="{E538FC83-C862-0648-9E22-53BC7A983516}" srcOrd="0" destOrd="0" presId="urn:microsoft.com/office/officeart/2005/8/layout/process1"/>
    <dgm:cxn modelId="{D5834D5C-A599-A64F-BB42-ED5E23555915}" type="presOf" srcId="{C3813A3E-C324-594E-BFE9-A5AEC2FCF510}" destId="{CE994DBD-E71A-1948-A3C9-142EC71E6531}" srcOrd="0" destOrd="0" presId="urn:microsoft.com/office/officeart/2005/8/layout/process1"/>
    <dgm:cxn modelId="{3987BD63-F90E-7945-98B2-EEA86D8AC17E}" type="presOf" srcId="{AFB93280-671A-2245-8688-55BE5A00DBCD}" destId="{831C7352-E0E2-A140-BA78-5853E1911591}" srcOrd="0" destOrd="0" presId="urn:microsoft.com/office/officeart/2005/8/layout/process1"/>
    <dgm:cxn modelId="{C5365668-D111-BA41-87A9-8FF69E35A9A1}" type="presOf" srcId="{5572AAAB-7F28-B04A-A6F1-586FE322C9E6}" destId="{3812196D-62EE-D443-BF0A-117876B286C4}" srcOrd="0" destOrd="0" presId="urn:microsoft.com/office/officeart/2005/8/layout/process1"/>
    <dgm:cxn modelId="{B4F4056F-B86F-884F-B51F-3303E1895EE0}" type="presOf" srcId="{48DEB50E-77A7-AB4D-8087-8A730120A33F}" destId="{82638A96-D4C9-0540-8160-94365829663B}" srcOrd="0" destOrd="0" presId="urn:microsoft.com/office/officeart/2005/8/layout/process1"/>
    <dgm:cxn modelId="{F5601F7F-4EE9-CA41-BE56-3C68DE70EA5C}" type="presOf" srcId="{9727AC17-596E-4945-8F82-0F09D00C58B7}" destId="{9E9E26DC-CF36-D342-949C-CB4B8825186E}" srcOrd="0" destOrd="0" presId="urn:microsoft.com/office/officeart/2005/8/layout/process1"/>
    <dgm:cxn modelId="{6F1A0F82-A451-1744-BA5E-8A11C7FE2FB0}" type="presOf" srcId="{3D4C9D4B-0D75-0F44-AC5B-63497D4CEE8E}" destId="{1B13955F-B3A1-F74E-AC5E-404DE20AB54E}" srcOrd="0" destOrd="0" presId="urn:microsoft.com/office/officeart/2005/8/layout/process1"/>
    <dgm:cxn modelId="{59AC2C88-C4B2-9C48-9C2D-81001C7B9A44}" type="presOf" srcId="{5A3F2A8C-F670-1048-A505-4CDED853793C}" destId="{02E7A5A3-1687-B74D-99B9-520E62DB2056}" srcOrd="0" destOrd="0" presId="urn:microsoft.com/office/officeart/2005/8/layout/process1"/>
    <dgm:cxn modelId="{A4C98BA7-1238-6D4F-B6DA-6D3E4839A80B}" type="presOf" srcId="{3D4C9D4B-0D75-0F44-AC5B-63497D4CEE8E}" destId="{24571349-81B4-7049-A38A-B197F3DBCC64}" srcOrd="1" destOrd="0" presId="urn:microsoft.com/office/officeart/2005/8/layout/process1"/>
    <dgm:cxn modelId="{68F64FC0-3040-F94A-9379-0B34F0AD6D18}" srcId="{48DEB50E-77A7-AB4D-8087-8A730120A33F}" destId="{6C627A89-8BA2-3C4E-95F0-6C8270358258}" srcOrd="3" destOrd="0" parTransId="{C816726C-FC1D-1343-A4C6-6DA749465C18}" sibTransId="{3D4C9D4B-0D75-0F44-AC5B-63497D4CEE8E}"/>
    <dgm:cxn modelId="{871B8BC2-AB2C-E64D-9430-84369B85101B}" type="presOf" srcId="{5572AAAB-7F28-B04A-A6F1-586FE322C9E6}" destId="{2916982A-25AC-B34B-A91A-3F43173AAC86}" srcOrd="1" destOrd="0" presId="urn:microsoft.com/office/officeart/2005/8/layout/process1"/>
    <dgm:cxn modelId="{AF40CDC3-966C-834A-A6A1-214A9BF8294B}" type="presOf" srcId="{D41CCC6D-F15C-CD4F-BCED-66076ADFBDD3}" destId="{F0B72F78-E6A0-4E42-96CA-5070F657D66D}" srcOrd="0" destOrd="0" presId="urn:microsoft.com/office/officeart/2005/8/layout/process1"/>
    <dgm:cxn modelId="{A1EA67C5-0DC0-934B-9842-EECCE350F523}" srcId="{48DEB50E-77A7-AB4D-8087-8A730120A33F}" destId="{C3813A3E-C324-594E-BFE9-A5AEC2FCF510}" srcOrd="2" destOrd="0" parTransId="{5F4B6856-810E-8E45-8FA3-2568CF0B908B}" sibTransId="{9727AC17-596E-4945-8F82-0F09D00C58B7}"/>
    <dgm:cxn modelId="{DEA45DCC-F72E-DB4D-957E-0530A5CF4E51}" type="presOf" srcId="{21A9BAD9-54A9-9243-B961-391690F92127}" destId="{27448B36-CA14-294B-BAA9-82330D6718A1}" srcOrd="0" destOrd="0" presId="urn:microsoft.com/office/officeart/2005/8/layout/process1"/>
    <dgm:cxn modelId="{02D61BCE-ECFF-754E-A201-ABB60931C69D}" type="presOf" srcId="{9727AC17-596E-4945-8F82-0F09D00C58B7}" destId="{96FD132A-29F9-4F4D-BF0D-B8EF14F22FB1}" srcOrd="1" destOrd="0" presId="urn:microsoft.com/office/officeart/2005/8/layout/process1"/>
    <dgm:cxn modelId="{5FA8FADB-6069-A242-9428-EC9AF0EE33FB}" srcId="{48DEB50E-77A7-AB4D-8087-8A730120A33F}" destId="{7C4219BE-2EAC-7847-98C6-32E319DB9B73}" srcOrd="5" destOrd="0" parTransId="{73D676EC-BD3D-F24C-91C7-0DC5D697A8E5}" sibTransId="{EF34A14F-3429-F645-9730-B9C18E4CB3C3}"/>
    <dgm:cxn modelId="{56A22FDC-C54D-894E-813F-3A22405B74C9}" type="presOf" srcId="{7C4219BE-2EAC-7847-98C6-32E319DB9B73}" destId="{B240C21B-C55B-1A47-A71A-207D1C4972BD}" srcOrd="0" destOrd="0" presId="urn:microsoft.com/office/officeart/2005/8/layout/process1"/>
    <dgm:cxn modelId="{3B1C29F5-0A26-194B-B976-9AFFE2DCE796}" type="presOf" srcId="{D41CCC6D-F15C-CD4F-BCED-66076ADFBDD3}" destId="{8E5BBBB3-0A30-5449-9C65-957F7724C120}" srcOrd="1" destOrd="0" presId="urn:microsoft.com/office/officeart/2005/8/layout/process1"/>
    <dgm:cxn modelId="{7EA773F6-E34E-414E-8E96-63E53C1D6AC4}" type="presOf" srcId="{EE054D85-C484-4844-9D65-F924B0108753}" destId="{F52E58A8-6489-E743-81C3-898F563D7F46}" srcOrd="0" destOrd="0" presId="urn:microsoft.com/office/officeart/2005/8/layout/process1"/>
    <dgm:cxn modelId="{8D865B46-87A0-BE4F-8641-38B4CC6B7022}" type="presParOf" srcId="{82638A96-D4C9-0540-8160-94365829663B}" destId="{831C7352-E0E2-A140-BA78-5853E1911591}" srcOrd="0" destOrd="0" presId="urn:microsoft.com/office/officeart/2005/8/layout/process1"/>
    <dgm:cxn modelId="{D6E8DDBD-D78D-364D-A03C-7019D7BB1522}" type="presParOf" srcId="{82638A96-D4C9-0540-8160-94365829663B}" destId="{27448B36-CA14-294B-BAA9-82330D6718A1}" srcOrd="1" destOrd="0" presId="urn:microsoft.com/office/officeart/2005/8/layout/process1"/>
    <dgm:cxn modelId="{595173D6-E969-0742-BCED-53E81D518A10}" type="presParOf" srcId="{27448B36-CA14-294B-BAA9-82330D6718A1}" destId="{A3138ADA-DAF0-484C-BB6C-5D301D348988}" srcOrd="0" destOrd="0" presId="urn:microsoft.com/office/officeart/2005/8/layout/process1"/>
    <dgm:cxn modelId="{7F57CA16-0B28-7542-9412-FE8D42675A91}" type="presParOf" srcId="{82638A96-D4C9-0540-8160-94365829663B}" destId="{02E7A5A3-1687-B74D-99B9-520E62DB2056}" srcOrd="2" destOrd="0" presId="urn:microsoft.com/office/officeart/2005/8/layout/process1"/>
    <dgm:cxn modelId="{45A89EF1-D0FE-154E-A2B1-A3BCC5EE51C0}" type="presParOf" srcId="{82638A96-D4C9-0540-8160-94365829663B}" destId="{3812196D-62EE-D443-BF0A-117876B286C4}" srcOrd="3" destOrd="0" presId="urn:microsoft.com/office/officeart/2005/8/layout/process1"/>
    <dgm:cxn modelId="{439F7018-C882-6F4A-8868-3317AF77BFF3}" type="presParOf" srcId="{3812196D-62EE-D443-BF0A-117876B286C4}" destId="{2916982A-25AC-B34B-A91A-3F43173AAC86}" srcOrd="0" destOrd="0" presId="urn:microsoft.com/office/officeart/2005/8/layout/process1"/>
    <dgm:cxn modelId="{B2EC3BCF-1141-9643-AC4E-D18198820B83}" type="presParOf" srcId="{82638A96-D4C9-0540-8160-94365829663B}" destId="{CE994DBD-E71A-1948-A3C9-142EC71E6531}" srcOrd="4" destOrd="0" presId="urn:microsoft.com/office/officeart/2005/8/layout/process1"/>
    <dgm:cxn modelId="{5FAA0208-2B5C-3D49-A932-E181C64A1BE5}" type="presParOf" srcId="{82638A96-D4C9-0540-8160-94365829663B}" destId="{9E9E26DC-CF36-D342-949C-CB4B8825186E}" srcOrd="5" destOrd="0" presId="urn:microsoft.com/office/officeart/2005/8/layout/process1"/>
    <dgm:cxn modelId="{2744C098-726D-E243-9802-7C6350FA5F04}" type="presParOf" srcId="{9E9E26DC-CF36-D342-949C-CB4B8825186E}" destId="{96FD132A-29F9-4F4D-BF0D-B8EF14F22FB1}" srcOrd="0" destOrd="0" presId="urn:microsoft.com/office/officeart/2005/8/layout/process1"/>
    <dgm:cxn modelId="{D33E634D-7C0C-BE45-8466-3ED2B6C2A5D7}" type="presParOf" srcId="{82638A96-D4C9-0540-8160-94365829663B}" destId="{E538FC83-C862-0648-9E22-53BC7A983516}" srcOrd="6" destOrd="0" presId="urn:microsoft.com/office/officeart/2005/8/layout/process1"/>
    <dgm:cxn modelId="{7C2F50F5-401D-094F-8E36-7FB09725B38C}" type="presParOf" srcId="{82638A96-D4C9-0540-8160-94365829663B}" destId="{1B13955F-B3A1-F74E-AC5E-404DE20AB54E}" srcOrd="7" destOrd="0" presId="urn:microsoft.com/office/officeart/2005/8/layout/process1"/>
    <dgm:cxn modelId="{30299F22-DDCE-CD44-971C-9D4EE74534B5}" type="presParOf" srcId="{1B13955F-B3A1-F74E-AC5E-404DE20AB54E}" destId="{24571349-81B4-7049-A38A-B197F3DBCC64}" srcOrd="0" destOrd="0" presId="urn:microsoft.com/office/officeart/2005/8/layout/process1"/>
    <dgm:cxn modelId="{2DD07CBE-8DCC-C64D-B637-ED1366FBB619}" type="presParOf" srcId="{82638A96-D4C9-0540-8160-94365829663B}" destId="{F52E58A8-6489-E743-81C3-898F563D7F46}" srcOrd="8" destOrd="0" presId="urn:microsoft.com/office/officeart/2005/8/layout/process1"/>
    <dgm:cxn modelId="{7E101F23-5401-8C45-9DF4-0D61F2A64FA5}" type="presParOf" srcId="{82638A96-D4C9-0540-8160-94365829663B}" destId="{F0B72F78-E6A0-4E42-96CA-5070F657D66D}" srcOrd="9" destOrd="0" presId="urn:microsoft.com/office/officeart/2005/8/layout/process1"/>
    <dgm:cxn modelId="{8A7B95C4-EB07-3645-A404-F755960F9158}" type="presParOf" srcId="{F0B72F78-E6A0-4E42-96CA-5070F657D66D}" destId="{8E5BBBB3-0A30-5449-9C65-957F7724C120}" srcOrd="0" destOrd="0" presId="urn:microsoft.com/office/officeart/2005/8/layout/process1"/>
    <dgm:cxn modelId="{DE52059C-09B6-8B42-A8A0-02814D11B6EA}" type="presParOf" srcId="{82638A96-D4C9-0540-8160-94365829663B}" destId="{B240C21B-C55B-1A47-A71A-207D1C4972B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C7352-E0E2-A140-BA78-5853E1911591}">
      <dsp:nvSpPr>
        <dsp:cNvPr id="0" name=""/>
        <dsp:cNvSpPr/>
      </dsp:nvSpPr>
      <dsp:spPr>
        <a:xfrm>
          <a:off x="0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byte</a:t>
          </a:r>
        </a:p>
      </dsp:txBody>
      <dsp:txXfrm>
        <a:off x="23604" y="34193"/>
        <a:ext cx="1295937" cy="758679"/>
      </dsp:txXfrm>
    </dsp:sp>
    <dsp:sp modelId="{27448B36-CA14-294B-BAA9-82330D6718A1}">
      <dsp:nvSpPr>
        <dsp:cNvPr id="0" name=""/>
        <dsp:cNvSpPr/>
      </dsp:nvSpPr>
      <dsp:spPr>
        <a:xfrm>
          <a:off x="1477459" y="246983"/>
          <a:ext cx="284746" cy="333100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477459" y="313603"/>
        <a:ext cx="199322" cy="199860"/>
      </dsp:txXfrm>
    </dsp:sp>
    <dsp:sp modelId="{02E7A5A3-1687-B74D-99B9-520E62DB2056}">
      <dsp:nvSpPr>
        <dsp:cNvPr id="0" name=""/>
        <dsp:cNvSpPr/>
      </dsp:nvSpPr>
      <dsp:spPr>
        <a:xfrm>
          <a:off x="1880403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short</a:t>
          </a:r>
        </a:p>
      </dsp:txBody>
      <dsp:txXfrm>
        <a:off x="1904007" y="34193"/>
        <a:ext cx="1295937" cy="758679"/>
      </dsp:txXfrm>
    </dsp:sp>
    <dsp:sp modelId="{3812196D-62EE-D443-BF0A-117876B286C4}">
      <dsp:nvSpPr>
        <dsp:cNvPr id="0" name=""/>
        <dsp:cNvSpPr/>
      </dsp:nvSpPr>
      <dsp:spPr>
        <a:xfrm>
          <a:off x="3357863" y="246983"/>
          <a:ext cx="284746" cy="33310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357863" y="313603"/>
        <a:ext cx="199322" cy="199860"/>
      </dsp:txXfrm>
    </dsp:sp>
    <dsp:sp modelId="{CE994DBD-E71A-1948-A3C9-142EC71E6531}">
      <dsp:nvSpPr>
        <dsp:cNvPr id="0" name=""/>
        <dsp:cNvSpPr/>
      </dsp:nvSpPr>
      <dsp:spPr>
        <a:xfrm>
          <a:off x="3760807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</a:t>
          </a:r>
        </a:p>
      </dsp:txBody>
      <dsp:txXfrm>
        <a:off x="3784411" y="34193"/>
        <a:ext cx="1295937" cy="758679"/>
      </dsp:txXfrm>
    </dsp:sp>
    <dsp:sp modelId="{9E9E26DC-CF36-D342-949C-CB4B8825186E}">
      <dsp:nvSpPr>
        <dsp:cNvPr id="0" name=""/>
        <dsp:cNvSpPr/>
      </dsp:nvSpPr>
      <dsp:spPr>
        <a:xfrm>
          <a:off x="5238266" y="246983"/>
          <a:ext cx="284746" cy="333100"/>
        </a:xfrm>
        <a:prstGeom prst="right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238266" y="313603"/>
        <a:ext cx="199322" cy="199860"/>
      </dsp:txXfrm>
    </dsp:sp>
    <dsp:sp modelId="{E538FC83-C862-0648-9E22-53BC7A983516}">
      <dsp:nvSpPr>
        <dsp:cNvPr id="0" name=""/>
        <dsp:cNvSpPr/>
      </dsp:nvSpPr>
      <dsp:spPr>
        <a:xfrm>
          <a:off x="5641210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long</a:t>
          </a:r>
        </a:p>
      </dsp:txBody>
      <dsp:txXfrm>
        <a:off x="5664814" y="34193"/>
        <a:ext cx="1295937" cy="758679"/>
      </dsp:txXfrm>
    </dsp:sp>
    <dsp:sp modelId="{1B13955F-B3A1-F74E-AC5E-404DE20AB54E}">
      <dsp:nvSpPr>
        <dsp:cNvPr id="0" name=""/>
        <dsp:cNvSpPr/>
      </dsp:nvSpPr>
      <dsp:spPr>
        <a:xfrm>
          <a:off x="7118670" y="246983"/>
          <a:ext cx="284746" cy="333100"/>
        </a:xfrm>
        <a:prstGeom prst="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118670" y="313603"/>
        <a:ext cx="199322" cy="199860"/>
      </dsp:txXfrm>
    </dsp:sp>
    <dsp:sp modelId="{F52E58A8-6489-E743-81C3-898F563D7F46}">
      <dsp:nvSpPr>
        <dsp:cNvPr id="0" name=""/>
        <dsp:cNvSpPr/>
      </dsp:nvSpPr>
      <dsp:spPr>
        <a:xfrm>
          <a:off x="7521614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float</a:t>
          </a:r>
        </a:p>
      </dsp:txBody>
      <dsp:txXfrm>
        <a:off x="7545218" y="34193"/>
        <a:ext cx="1295937" cy="758679"/>
      </dsp:txXfrm>
    </dsp:sp>
    <dsp:sp modelId="{F0B72F78-E6A0-4E42-96CA-5070F657D66D}">
      <dsp:nvSpPr>
        <dsp:cNvPr id="0" name=""/>
        <dsp:cNvSpPr/>
      </dsp:nvSpPr>
      <dsp:spPr>
        <a:xfrm>
          <a:off x="8999074" y="246983"/>
          <a:ext cx="284746" cy="333100"/>
        </a:xfrm>
        <a:prstGeom prst="right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999074" y="313603"/>
        <a:ext cx="199322" cy="199860"/>
      </dsp:txXfrm>
    </dsp:sp>
    <dsp:sp modelId="{B240C21B-C55B-1A47-A71A-207D1C4972BD}">
      <dsp:nvSpPr>
        <dsp:cNvPr id="0" name=""/>
        <dsp:cNvSpPr/>
      </dsp:nvSpPr>
      <dsp:spPr>
        <a:xfrm>
          <a:off x="9402017" y="10589"/>
          <a:ext cx="1343145" cy="805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double</a:t>
          </a:r>
        </a:p>
      </dsp:txBody>
      <dsp:txXfrm>
        <a:off x="9425621" y="34193"/>
        <a:ext cx="1295937" cy="758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3B97-EB8D-2179-0ED9-17CE71E1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E891-63EC-3895-E67F-3CD179F9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3716-6E7A-5F1D-AF70-8D5C3264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B5ED-B888-32D2-8257-F014FE47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DBC6-F048-9042-7089-C19C2112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80F7-FE20-A78D-F631-30DF2F72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841B5-BB49-637B-2C19-1EE8D2B2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C63E-5612-8A93-B7DC-F9610129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C11A-62F0-1E47-B5CE-7B8646C3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5B4A-5BC0-ADAD-0C92-B800770C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96F2B-1853-6040-0DB8-7AB8A3A6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3FEF-7143-1E65-6367-FF447753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3EB1-6FF9-6E48-351A-0C9E24E8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1F13-AD01-7417-8087-7EC8520F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0CE5-B3AF-18DE-D8AE-CCCF01B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91F-A3FC-7EC8-55B3-45E6CDBE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2258-15D1-14EF-DC63-64EF4E5A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15C1D-77E8-CFEE-26C3-C99F08F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C336-1472-983E-85E0-FAD74F09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05D2-7668-9301-45FD-70105376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DEBB-A7F1-76E6-266E-7E6F4BB4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B07F-30FF-12A4-FCC3-0CD9FC90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EE6C-BCCF-3641-23D4-97F9A763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CA1E-C0DE-9857-3E03-BF927CB3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CB3D-5582-E878-F7E4-B70D8C24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486-E8D2-122E-6CDC-9D4C382C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11B4-C09E-530C-1061-D415C25A0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44FA2-595E-3404-A59E-09947732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C303-7EED-8051-67DE-CE15957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3D00B-26EC-0787-BAE5-D5DE544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11DF-2C07-BB8A-B828-F9763D80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E25A-9E34-8490-369D-16B28FB2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C1AE-1AEB-BB6F-B60B-C5C70102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116B-5761-A42F-241C-7A11EF6FD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3C4EE-6C65-8599-5B4A-82CE4FD22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2DD92-400C-F1F0-2BDD-E8142BD15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2A9C9-C56C-66E6-1088-E85F929F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D5518-6A1A-B209-4CFA-14D5BA4E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F4724-2B68-B930-6623-AA9369C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4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6DAB-8524-9A30-26E7-49A4011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74A35-2F5E-C508-4BFD-C6E5AA76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CDC8-F54B-D440-3652-74A93459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B3A96-F1D4-1187-28B5-3CD9360B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24EF5-F28B-D7CD-1078-B444E38A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4D3DD-7069-1376-2A04-40945418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8ADE-009C-0A81-D75E-850F2DF3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1E20-2A2A-41E7-74CF-5C07F3E0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4CA3-FBC3-42C3-FEEA-CCEF35A08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8C0B3-2149-EEBA-90AC-C7DBBBE9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6339-5678-F73C-7071-7103EEF6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BF95-062C-18F0-00B7-4314AD21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3B56-F809-D722-E6D9-805DF11F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69B-15AA-2669-C76A-98D3F168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984FB-349D-45F5-77AA-D139575F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B0E35-CE48-740C-C51D-C41F4E15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99D1-80D0-B679-7AEA-7149A356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A954-EB34-B8F9-2B28-6CE746E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8BFD-3752-9E1F-2B1B-AB054904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28FD-006E-EE97-FD6B-B0118DA5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15F5-4A21-DA3A-3ED6-2CF109D2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7DBF-98CD-4903-CA2C-012FD01D4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701B-31DE-DE47-89D3-8996606BDAB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0468-15E8-F7A6-185F-71848A8F8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B50B-A1B7-E8F7-D7A1-0C9B982FA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B2E8-020E-9841-991B-09474825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C231-5A6E-8F2A-16FB-F0B6899A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630"/>
            <a:ext cx="10515600" cy="39076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+mn-lt"/>
              </a:rPr>
              <a:t>What is the difference between auto-widening, auto-upcasting and auto-boxing?</a:t>
            </a:r>
            <a:endParaRPr lang="en-IN" sz="2400" dirty="0"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1952-7A27-C23C-157A-75632ADF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6"/>
            <a:ext cx="10840656" cy="534750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sz="2400" dirty="0"/>
            </a:br>
            <a:endParaRPr lang="en-IN" sz="2200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4E906-BB23-3993-2CBE-333DF3E32875}"/>
              </a:ext>
            </a:extLst>
          </p:cNvPr>
          <p:cNvGrpSpPr/>
          <p:nvPr/>
        </p:nvGrpSpPr>
        <p:grpSpPr>
          <a:xfrm>
            <a:off x="1040073" y="3947821"/>
            <a:ext cx="1233119" cy="514107"/>
            <a:chOff x="0" y="10589"/>
            <a:chExt cx="1343145" cy="80588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FE0084-A246-D180-9ADE-D61A0EBF367E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BBAB4C17-FB92-E909-BFB4-AAF8C1CBE3A9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Byte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E1A249-FF89-CFFC-8906-E803841D73B0}"/>
              </a:ext>
            </a:extLst>
          </p:cNvPr>
          <p:cNvGrpSpPr/>
          <p:nvPr/>
        </p:nvGrpSpPr>
        <p:grpSpPr>
          <a:xfrm>
            <a:off x="2729454" y="3962879"/>
            <a:ext cx="1389445" cy="499049"/>
            <a:chOff x="0" y="10589"/>
            <a:chExt cx="1343145" cy="805887"/>
          </a:xfrm>
          <a:solidFill>
            <a:schemeClr val="accent3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EBD4972-9E25-1D43-8E77-52C143BAB2D4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828CE49-81A4-4661-42B5-0FB2E527750C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Short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44AEBD-9827-7A39-E0C7-A469C9F39D49}"/>
              </a:ext>
            </a:extLst>
          </p:cNvPr>
          <p:cNvGrpSpPr/>
          <p:nvPr/>
        </p:nvGrpSpPr>
        <p:grpSpPr>
          <a:xfrm>
            <a:off x="4674001" y="3947821"/>
            <a:ext cx="1465307" cy="534227"/>
            <a:chOff x="0" y="10589"/>
            <a:chExt cx="1343145" cy="805887"/>
          </a:xfrm>
          <a:solidFill>
            <a:schemeClr val="accent4"/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660622A-D5F9-57DA-E057-FE2EB9168D1C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855DD1-DC36-FFD3-66E8-1B1419B4BFDC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Integer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B89900-D91F-97E1-83D2-7C4DA42512FD}"/>
              </a:ext>
            </a:extLst>
          </p:cNvPr>
          <p:cNvGrpSpPr/>
          <p:nvPr/>
        </p:nvGrpSpPr>
        <p:grpSpPr>
          <a:xfrm>
            <a:off x="6456503" y="3947821"/>
            <a:ext cx="1526867" cy="557831"/>
            <a:chOff x="0" y="10589"/>
            <a:chExt cx="1343145" cy="805887"/>
          </a:xfrm>
          <a:solidFill>
            <a:schemeClr val="accent5"/>
          </a:solidFill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8A2EDEE-F25F-C547-A63A-410576F1FD4F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27C9DB43-FD96-4DD5-8A1F-0B18D11646B1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Long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E268D-B31F-DEF5-D225-F5151ADBC8D0}"/>
              </a:ext>
            </a:extLst>
          </p:cNvPr>
          <p:cNvGrpSpPr/>
          <p:nvPr/>
        </p:nvGrpSpPr>
        <p:grpSpPr>
          <a:xfrm>
            <a:off x="8354750" y="3910461"/>
            <a:ext cx="1555988" cy="620955"/>
            <a:chOff x="0" y="10589"/>
            <a:chExt cx="1343145" cy="805887"/>
          </a:xfrm>
          <a:solidFill>
            <a:schemeClr val="accent6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8D180BC-A62F-72C1-940F-C64051B6E65F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3758FF3-AAE5-9828-9BA9-E0D802BF8390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Float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EAEDDF-B046-D75E-C366-7B1F52C76245}"/>
              </a:ext>
            </a:extLst>
          </p:cNvPr>
          <p:cNvGrpSpPr/>
          <p:nvPr/>
        </p:nvGrpSpPr>
        <p:grpSpPr>
          <a:xfrm>
            <a:off x="10137252" y="3910461"/>
            <a:ext cx="1405217" cy="571587"/>
            <a:chOff x="0" y="10589"/>
            <a:chExt cx="1343145" cy="80588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9348DFF-D5FE-6658-4FF0-784F7AC8978C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8E779040-B722-9630-5D5D-67FC03796AFE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Double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E78494-2787-2E0A-8BA4-9229AD4CEEED}"/>
              </a:ext>
            </a:extLst>
          </p:cNvPr>
          <p:cNvGrpSpPr/>
          <p:nvPr/>
        </p:nvGrpSpPr>
        <p:grpSpPr>
          <a:xfrm>
            <a:off x="5061442" y="1990242"/>
            <a:ext cx="1655114" cy="796368"/>
            <a:chOff x="0" y="10589"/>
            <a:chExt cx="1343145" cy="80588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E0FD793-F7AE-A5A1-0721-0DC276906E79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585D300E-6559-2EAB-4670-C14105F4993E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Number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417F89-D836-07B4-E438-39D41AD77AB2}"/>
              </a:ext>
            </a:extLst>
          </p:cNvPr>
          <p:cNvCxnSpPr>
            <a:cxnSpLocks/>
          </p:cNvCxnSpPr>
          <p:nvPr/>
        </p:nvCxnSpPr>
        <p:spPr>
          <a:xfrm flipV="1">
            <a:off x="1832658" y="2317278"/>
            <a:ext cx="3026813" cy="1370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78F15A-4CAA-DF1C-44D9-00E491E67A85}"/>
              </a:ext>
            </a:extLst>
          </p:cNvPr>
          <p:cNvCxnSpPr>
            <a:cxnSpLocks/>
          </p:cNvCxnSpPr>
          <p:nvPr/>
        </p:nvCxnSpPr>
        <p:spPr>
          <a:xfrm flipV="1">
            <a:off x="3431287" y="2768259"/>
            <a:ext cx="1555988" cy="101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EB0FF1-0DA6-CD85-2E32-FA8320E2DE37}"/>
              </a:ext>
            </a:extLst>
          </p:cNvPr>
          <p:cNvCxnSpPr>
            <a:cxnSpLocks/>
          </p:cNvCxnSpPr>
          <p:nvPr/>
        </p:nvCxnSpPr>
        <p:spPr>
          <a:xfrm flipV="1">
            <a:off x="5430864" y="2914933"/>
            <a:ext cx="267001" cy="930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4CD756-D3BC-8C56-5853-251154464176}"/>
              </a:ext>
            </a:extLst>
          </p:cNvPr>
          <p:cNvCxnSpPr>
            <a:cxnSpLocks/>
          </p:cNvCxnSpPr>
          <p:nvPr/>
        </p:nvCxnSpPr>
        <p:spPr>
          <a:xfrm flipH="1" flipV="1">
            <a:off x="7111539" y="2407460"/>
            <a:ext cx="3342029" cy="1255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01E04-065D-EA1B-77D7-25E4C7CD7FAB}"/>
              </a:ext>
            </a:extLst>
          </p:cNvPr>
          <p:cNvCxnSpPr>
            <a:cxnSpLocks/>
          </p:cNvCxnSpPr>
          <p:nvPr/>
        </p:nvCxnSpPr>
        <p:spPr>
          <a:xfrm flipH="1" flipV="1">
            <a:off x="6983692" y="2810170"/>
            <a:ext cx="1719588" cy="840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2C9C0B-D4C8-5BB8-C4F4-5309B5F8A045}"/>
              </a:ext>
            </a:extLst>
          </p:cNvPr>
          <p:cNvCxnSpPr>
            <a:cxnSpLocks/>
          </p:cNvCxnSpPr>
          <p:nvPr/>
        </p:nvCxnSpPr>
        <p:spPr>
          <a:xfrm flipH="1" flipV="1">
            <a:off x="6384743" y="2828100"/>
            <a:ext cx="623417" cy="95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5AB8A3E-8B57-90A4-F4C5-12886DE8B0D6}"/>
              </a:ext>
            </a:extLst>
          </p:cNvPr>
          <p:cNvGrpSpPr/>
          <p:nvPr/>
        </p:nvGrpSpPr>
        <p:grpSpPr>
          <a:xfrm>
            <a:off x="5128682" y="815535"/>
            <a:ext cx="1432754" cy="647590"/>
            <a:chOff x="0" y="10589"/>
            <a:chExt cx="1343145" cy="805887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D4D1CDB-1C4C-07CC-9A91-928A2AB221D4}"/>
                </a:ext>
              </a:extLst>
            </p:cNvPr>
            <p:cNvSpPr/>
            <p:nvPr/>
          </p:nvSpPr>
          <p:spPr>
            <a:xfrm>
              <a:off x="0" y="10589"/>
              <a:ext cx="1343145" cy="8058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AC263224-ACB9-F567-4CB4-6A4E9C48A8C5}"/>
                </a:ext>
              </a:extLst>
            </p:cNvPr>
            <p:cNvSpPr txBox="1"/>
            <p:nvPr/>
          </p:nvSpPr>
          <p:spPr>
            <a:xfrm>
              <a:off x="23604" y="34193"/>
              <a:ext cx="1295937" cy="758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>
                  <a:solidFill>
                    <a:srgbClr val="002060"/>
                  </a:solidFill>
                </a:rPr>
                <a:t>Object</a:t>
              </a:r>
            </a:p>
          </p:txBody>
        </p:sp>
      </p:grpSp>
      <p:sp>
        <p:nvSpPr>
          <p:cNvPr id="69" name="Up Arrow 68">
            <a:extLst>
              <a:ext uri="{FF2B5EF4-FFF2-40B4-BE49-F238E27FC236}">
                <a16:creationId xmlns:a16="http://schemas.microsoft.com/office/drawing/2014/main" id="{CC1AF2E2-5A8A-7AC9-385D-9CA1D53580FF}"/>
              </a:ext>
            </a:extLst>
          </p:cNvPr>
          <p:cNvSpPr/>
          <p:nvPr/>
        </p:nvSpPr>
        <p:spPr>
          <a:xfrm>
            <a:off x="5670034" y="1475481"/>
            <a:ext cx="271734" cy="4570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>
            <a:extLst>
              <a:ext uri="{FF2B5EF4-FFF2-40B4-BE49-F238E27FC236}">
                <a16:creationId xmlns:a16="http://schemas.microsoft.com/office/drawing/2014/main" id="{1ED7AA77-0C57-170A-31CE-FC33F1641856}"/>
              </a:ext>
            </a:extLst>
          </p:cNvPr>
          <p:cNvSpPr/>
          <p:nvPr/>
        </p:nvSpPr>
        <p:spPr>
          <a:xfrm>
            <a:off x="11457179" y="1139155"/>
            <a:ext cx="616661" cy="3374073"/>
          </a:xfrm>
          <a:prstGeom prst="up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Auto-upcasting</a:t>
            </a: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A73C5F68-BF9D-D743-2F11-9E021B7B9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399042"/>
              </p:ext>
            </p:extLst>
          </p:nvPr>
        </p:nvGraphicFramePr>
        <p:xfrm>
          <a:off x="921153" y="5248462"/>
          <a:ext cx="10745163" cy="8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Up Arrow 8">
            <a:extLst>
              <a:ext uri="{FF2B5EF4-FFF2-40B4-BE49-F238E27FC236}">
                <a16:creationId xmlns:a16="http://schemas.microsoft.com/office/drawing/2014/main" id="{038560C6-91F6-DE2C-B698-C4C1044EEDC1}"/>
              </a:ext>
            </a:extLst>
          </p:cNvPr>
          <p:cNvSpPr/>
          <p:nvPr/>
        </p:nvSpPr>
        <p:spPr>
          <a:xfrm>
            <a:off x="1419827" y="4676481"/>
            <a:ext cx="270079" cy="51410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F619419E-C871-6AB1-2930-4A1CA56A68B1}"/>
              </a:ext>
            </a:extLst>
          </p:cNvPr>
          <p:cNvSpPr/>
          <p:nvPr/>
        </p:nvSpPr>
        <p:spPr>
          <a:xfrm>
            <a:off x="3238982" y="4640184"/>
            <a:ext cx="270079" cy="514106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D8D420D7-6C2C-5905-7236-FE6F457BA278}"/>
              </a:ext>
            </a:extLst>
          </p:cNvPr>
          <p:cNvSpPr/>
          <p:nvPr/>
        </p:nvSpPr>
        <p:spPr>
          <a:xfrm>
            <a:off x="5183529" y="4581703"/>
            <a:ext cx="270079" cy="514106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3FDAFE84-85E1-70CC-587B-119D00584FDF}"/>
              </a:ext>
            </a:extLst>
          </p:cNvPr>
          <p:cNvSpPr/>
          <p:nvPr/>
        </p:nvSpPr>
        <p:spPr>
          <a:xfrm>
            <a:off x="6966031" y="4581703"/>
            <a:ext cx="270079" cy="514106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7336787D-F386-5A0B-F048-394E2E5B0082}"/>
              </a:ext>
            </a:extLst>
          </p:cNvPr>
          <p:cNvSpPr/>
          <p:nvPr/>
        </p:nvSpPr>
        <p:spPr>
          <a:xfrm>
            <a:off x="8864278" y="4544343"/>
            <a:ext cx="270079" cy="514106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D1E1BCF2-9698-3BBE-C9E3-241004E2D9E0}"/>
              </a:ext>
            </a:extLst>
          </p:cNvPr>
          <p:cNvSpPr/>
          <p:nvPr/>
        </p:nvSpPr>
        <p:spPr>
          <a:xfrm>
            <a:off x="10646780" y="4544343"/>
            <a:ext cx="270079" cy="51410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D869F9F-A040-C7F5-29C3-71E4D59E7B3E}"/>
              </a:ext>
            </a:extLst>
          </p:cNvPr>
          <p:cNvSpPr/>
          <p:nvPr/>
        </p:nvSpPr>
        <p:spPr>
          <a:xfrm>
            <a:off x="1419827" y="6273789"/>
            <a:ext cx="9807616" cy="535031"/>
          </a:xfrm>
          <a:prstGeom prst="right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- Widening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7FA67-69CC-8C20-2632-B06EB1B537CE}"/>
              </a:ext>
            </a:extLst>
          </p:cNvPr>
          <p:cNvSpPr txBox="1"/>
          <p:nvPr/>
        </p:nvSpPr>
        <p:spPr>
          <a:xfrm>
            <a:off x="485654" y="3964184"/>
            <a:ext cx="224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Auto-Boxing</a:t>
            </a:r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73F1BD05-FFF8-4D8D-8CDC-BA20145B1920}"/>
              </a:ext>
            </a:extLst>
          </p:cNvPr>
          <p:cNvSpPr/>
          <p:nvPr/>
        </p:nvSpPr>
        <p:spPr>
          <a:xfrm>
            <a:off x="312182" y="3780744"/>
            <a:ext cx="616661" cy="2546476"/>
          </a:xfrm>
          <a:prstGeom prst="up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Graphic spid="4" grpId="0">
        <p:bldAsOne/>
      </p:bldGraphic>
      <p:bldP spid="9" grpId="0" animBg="1"/>
      <p:bldP spid="14" grpId="0" animBg="1"/>
      <p:bldP spid="18" grpId="0" animBg="1"/>
      <p:bldP spid="22" grpId="0" animBg="1"/>
      <p:bldP spid="26" grpId="0" animBg="1"/>
      <p:bldP spid="30" grpId="0" animBg="1"/>
      <p:bldP spid="31" grpId="0" animBg="1"/>
      <p:bldP spid="32" grpId="0"/>
      <p:bldP spid="36" grpId="0" animBg="1"/>
    </p:bld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What is the difference between auto-widening, auto-upcasting and auto-boxing?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difference between auto-widening, auto-upcasting and auto-boxing.?</dc:title>
  <dc:creator>Dheeraj Chowdary</dc:creator>
  <cp:lastModifiedBy>Dheeraj Chowdary</cp:lastModifiedBy>
  <cp:revision>12</cp:revision>
  <dcterms:created xsi:type="dcterms:W3CDTF">2023-01-09T15:54:39Z</dcterms:created>
  <dcterms:modified xsi:type="dcterms:W3CDTF">2023-01-09T16:26:10Z</dcterms:modified>
</cp:coreProperties>
</file>