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7:36:00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24575,'25'0'0,"25"0"0,36 0 0,-31 1 0,4 1 0,6 2 0,0 1 0,-4 0 0,-1 2 0,-5 0 0,-1-1 0,45 4 0,-6-2 0,0-3 0,-1-1 0,-6-2 0,-9-2 0,-8 0 0,-4 2 0,3 2 0,3 1 0,3 2 0,-2-3 0,-3 1 0,-5-2 0,-2 0 0,-2 0 0,1 0 0,-1 0 0,1 3 0,1 0 0,-1-3 0,2 0 0,2-3 0,-4 0 0,-5 0 0,-3 0 0,-3 0 0,-1 0 0,0 0 0,-2 0 0,2 0 0,2 0 0,4 0 0,4 0 0,2 0 0,4 0 0,-1 0 0,3 0 0,0 0 0,2 0 0,6 0 0,4 0 0,7-3 0,5 0 0,1-1 0,2-2 0,-1 1 0,0-2 0,3 0 0,1 1 0,-47 2 0,1 1 0,1 0 0,1-1 0,-2 0 0,1-1 0,-1 1 0,-1 0 0,42-2 0,-8 2 0,-5 1 0,-7 0 0,-7-1 0,-6 2 0,-2 2 0,-3 0 0,2 0 0,2 0 0,3 0 0,8 0 0,6 0 0,4 0 0,5 0 0,6 0 0,3 0 0,3 0 0,-45 0 0,0 0 0,1 0 0,2 0 0,1 0 0,0 0 0,0 0 0,0 0 0,-2 0 0,-2 0 0,44 0 0,-10 0 0,-3 0 0,5 0 0,13 0 0,-42 0 0,2 0 0,6 0 0,1 0 0,2 0 0,0 0 0,0 0 0,-2 0 0,-3 0 0,-1 0 0,-4 1 0,0 1 0,-4 0 0,-2 0 0,39 1 0,-19 3 0,-25-4 0,-11 1 0,-20-1 0,1-2 0,0 0 0,19 0 0,19 3 0,12 1 0,4-1 0,-5 2 0,-4-1 0,-7 2 0,-9 0 0,-8-3 0,-9-2 0,2-1 0,12 0 0,17 3 0,9 0 0,-5 1 0,-14-1 0,-16-3 0,-21-6 0,-9-9 0,-8 6 0,-1-5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7:36:05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24575,'77'0'0,"-25"0"0,4 0 0,13 0 0,3 0 0,9 0 0,1 0 0,0 0 0,1 0 0,6 0 0,1 0 0,8 0 0,2 0-220,-31 0 1,0 0 0,2 0 219,4 0 0,2 0 0,0 0 0,1 0 0,1 0 0,-1 0 0,1 0 0,0 0 0,1 0 0,6 0 0,1 1 0,0 1 0,-5 0 0,0 0 0,-1 1 0,-3 1 0,-1 0 0,-1 0 0,0 1 0,-1 0 0,-3 0 0,25 3 0,-3 0 0,-2-1 0,-2 1 81,-9-2 0,-2 0-81,-9-1 0,-2 1 0,-4-1 0,-1 0 0,-2-1 0,-2 0 0,0 1 0,-1-1 0,-1 1 0,1 0 248,-3-1 0,0 0-248,1 1 0,1 0 0,1 0 0,-1-1 0,1 0 0,0 0 0,-1 1 0,-1 0 0,0 0 0,-2 0 0,-1-2 0,0 1 0,-2-1 0,-1 1 0,1-1 0,-1 0 0,50 1 0,-50-2 0,0-1 0,49 1 0,-5-2 0,-1 0 0,1 0 0,5 0 0,-46 0 0,0 0 0,6 0 0,2 0 0,5 0 0,0 0 0,5 0 0,0 0 0,2 0 0,0 0 0,-6 0 0,-2 0 0,-5 0 0,-2 0 0,39-3 0,-16 0 0,-5-1 0,10 2 0,-36 1 0,2 2 0,7-1 0,2 0 0,4 0 0,0 0 0,-6 0 0,-1 0 0,-5 0 0,-2 0 0,23 0 0,-19 0 0,-9 0 0,2-3 0,14 0 0,20 0 0,9 0 0,-41 3 0,0 0 0,1 0 0,-1 0 0,47-1 0,2-2 0,-2-1 0,-5 0 0,-12-2 0,-14 3 0,-17-1 0,-18-1 0,-12 1 0,-13-1 0,-5-1 0,-1 1 0,0-3 0,0-8 0,0-13 0,0 11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07:42:23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24575,'64'0'0,"20"0"0,-31 0 0,4 0 0,7 0 0,2 0 0,3 0 0,1 0 0,2 0 0,0 0 0,1 0 0,1 0 0,-3 0 0,-1 1 0,-5 1 0,-2 1 0,-7 0 0,-3 0 0,36 6 0,-22-2 0,-16-4 0,-10 2 0,-1-2 0,3 0 0,12 2 0,6-1 0,6 1 0,4 0 0,-2 1 0,3-2 0,4 1 0,10-1 0,12 2 0,-44-2 0,1 0 0,4 2 0,2 0 0,2 2 0,2 0 0,2 0 0,2 0 0,1-1 0,1-1 0,1-1 0,-1 0 0,-3 0 0,-1 0 0,-5-1 0,-2 1 0,-7 0 0,-2 0 0,41 0 0,-6-2 0,2-1 0,4 2 0,8-1 0,-46-2 0,2 0 0,5 0 0,2-2 0,6 1 0,3 0 0,4 0 0,1 0 0,3 0 0,1 0 0,3 0 0,1 0 0,5 1 0,1-2 0,3 0 0,3-2 0,-28 0 0,1 0 0,-1 0 0,1-1 0,0 0 0,0 0 0,0-1 0,0 0 0,0 0-173,0 1 0,0 1 0,0 0 173,-1 1 0,1 0 0,1 0 0,2 0 0,1 0 0,0 0 0,2 0 0,-1 1 0,2 0 0,0-1 0,1 1 0,-1 0 0,-2-1 0,0 1 0,-1 0 0,-2 1 0,0 0 0,-1 0 0,0 0 0,0 0 0,-1 0 0,29 0 0,-1 0 0,-31 0 0,0 0 0,-1 0 0,34 0 0,-2 0 0,-1 0 0,-1 0 0,3 0 0,0 0 0,-4 0 0,-1 0 0,-1 0 0,-1 0 0,-4 0 0,-2 0 0,-5 0 0,-1 0 0,-5 0 0,-3 0 0,-8 0 0,-2 0 0,-5 0 0,-1 0 0,-2 2 0,-1-1 0,44 3 519,-8-1-519,-10 2 0,-14-2 0,-9 2 0,3 0 0,13-2 0,24-1 0,-36-1 0,2 1 0,9-1 0,3 1 0,2-1 0,0 1 0,-5-1 0,-2 1 0,-9-2 0,-5 0 0,19 0 0,-28 0 0,-26 0 0,-6 0 0,-9 0 0,12 0 0,20 0 0,29 1 0,33 3 0,-39-3 0,2 1 0,2 0 0,1-1 0,-4 0 0,0-1 0,-7 0 0,-2 0 0,32 0 0,-24 0 0,-20 0 0,-16 0 0,-14-3 0,-1 2 0,-9-3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514F-2BCB-33E4-7DF3-9E7725DF9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C7B00-F7F4-F26C-52F9-B54B7F8E9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4864-ADA3-785F-0A66-BA669AA1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015-C1DF-7742-907B-5517AAB54139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DA73-F6E3-E4CA-898E-356423C4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DFCB-0C12-8F53-294B-1D60B635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AEB4-F8DD-DC4B-8AAB-BF2A5706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0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DD5-7AEB-FD0C-6DA6-5B1EE0B9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8B723-5347-5016-89C8-C98107EDE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0DB0-61EC-8B52-067B-02E7527A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015-C1DF-7742-907B-5517AAB54139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22441-B25A-CA1E-0CFC-1BD7E9D1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7C39A-8581-55C7-B6EA-994ED93B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AEB4-F8DD-DC4B-8AAB-BF2A5706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6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D97AE-BF86-46E9-E95F-56236BABD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58B99-686D-A4E0-C3FF-DEC9612AD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29707-5120-E46C-FCDA-A2AF9FB9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015-C1DF-7742-907B-5517AAB54139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34183-4C5F-9B54-CF8C-A10C21FD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01871-418D-0077-B74E-796063E1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AEB4-F8DD-DC4B-8AAB-BF2A5706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2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A96D-3D2E-BBB8-3A55-E9254B53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EB88-7316-923E-22D3-0E78FB65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0913-26C8-41CA-99C0-38075DD8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015-C1DF-7742-907B-5517AAB54139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ECE6-18F1-53EA-8A35-1F0B97C0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A967-CFDF-A715-28CB-F7D84660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AEB4-F8DD-DC4B-8AAB-BF2A5706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4E5A-CFB2-1EB3-C100-FC58E9DD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B0F35-FF37-B603-3CE2-E62496E20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C7B1E-CA13-DAA0-0167-93EC55F9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015-C1DF-7742-907B-5517AAB54139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05BC6-4D81-2355-6265-DB95B821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63C4-8677-3244-2E99-CC63E945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AEB4-F8DD-DC4B-8AAB-BF2A5706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6CC7-4C16-7FB4-22E2-28ACCC27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9730-BAF0-1D15-439A-F20CFB275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D4484-6159-03FE-5624-CD6DC350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A7C5F-FF9B-2CAD-51CA-6279CD5E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015-C1DF-7742-907B-5517AAB54139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8F7F8-B772-E8E5-1C13-21BD21B6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D9ED8-FD96-0730-9CE7-0A9715BC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AEB4-F8DD-DC4B-8AAB-BF2A5706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D4EE-6323-45A9-95C6-E0376CC8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10611-E4C2-9335-D3C5-8284D009B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19C6-D145-4812-E0BE-68F997C29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21E96-8285-38DF-E5CB-DFEDB4ECF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FC535-4A02-789E-BDAF-88647E5FD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D8A98-8D3A-B8AE-67D3-BCEFEF7E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015-C1DF-7742-907B-5517AAB54139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6C4A7-7EA6-CD36-0458-BA6A7C74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3CB66-5E7D-161F-8FA9-2902555E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AEB4-F8DD-DC4B-8AAB-BF2A5706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B5BD-37A4-965B-A8D1-9C84739E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6FCFB-99F0-8457-A07B-EF76B4CB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015-C1DF-7742-907B-5517AAB54139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B2F06-B690-AF01-423C-12D97805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D6325-CF63-9808-ECE8-4EE17F68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AEB4-F8DD-DC4B-8AAB-BF2A5706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5F9EF-96AC-AF63-0782-8609BE46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015-C1DF-7742-907B-5517AAB54139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2C843-E3DD-166C-5C6A-93989C92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4308C-307C-38EA-D2D8-313AB4EC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AEB4-F8DD-DC4B-8AAB-BF2A5706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21E0-6102-A623-BB27-152615C6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EA43-520E-1C14-18A5-7A7DEC62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CFCED-E4CC-3E4A-40B7-C806223EB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38F4-C9C7-7AEF-D9A3-485E1BF9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015-C1DF-7742-907B-5517AAB54139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A2D05-2AA3-72D0-44E1-12217D26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20249-13F6-D505-B41D-B25A2CE2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AEB4-F8DD-DC4B-8AAB-BF2A5706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6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9222-A870-692A-97F6-B164C56B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CAD5C-1249-96C8-FCB8-30B7D14DB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AED0C-2394-C145-00DE-FD98B6CE5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91CAD-091B-D450-49BD-3B523CB3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8015-C1DF-7742-907B-5517AAB54139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11A54-7DCD-334F-033A-DF3DE142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A7D7-A07A-51E8-183E-4E7C8612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AEB4-F8DD-DC4B-8AAB-BF2A5706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7FBE0-96EA-4EC9-4B9E-E0269071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074EE-F05C-008D-DB1A-5B8851CD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F119E-2DD7-6007-6C80-3B5A094E8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98015-C1DF-7742-907B-5517AAB54139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7F0EC-3002-84C6-7B02-6C4BB47CC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6E137-9B96-1AFB-29B4-C99E51F6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2AEB4-F8DD-DC4B-8AAB-BF2A5706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E8C3-325D-5C1D-5652-784D4C6D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185350"/>
            <a:ext cx="11738919" cy="6573795"/>
          </a:xfrm>
        </p:spPr>
        <p:txBody>
          <a:bodyPr/>
          <a:lstStyle/>
          <a:p>
            <a:pPr marL="0" indent="0" algn="l">
              <a:buNone/>
            </a:pPr>
            <a:r>
              <a:rPr lang="en-IN" b="1" i="0" dirty="0">
                <a:solidFill>
                  <a:srgbClr val="FF0000"/>
                </a:solidFill>
                <a:effectLst/>
              </a:rPr>
              <a:t>Why </a:t>
            </a:r>
            <a:r>
              <a:rPr lang="en-IN" b="1" i="0" dirty="0">
                <a:solidFill>
                  <a:srgbClr val="002060"/>
                </a:solidFill>
                <a:effectLst/>
              </a:rPr>
              <a:t>final</a:t>
            </a:r>
            <a:r>
              <a:rPr lang="en-IN" b="1" i="0" dirty="0">
                <a:solidFill>
                  <a:srgbClr val="FF0000"/>
                </a:solidFill>
                <a:effectLst/>
              </a:rPr>
              <a:t> and </a:t>
            </a:r>
            <a:r>
              <a:rPr lang="en-IN" b="1" i="0" dirty="0">
                <a:solidFill>
                  <a:srgbClr val="002060"/>
                </a:solidFill>
                <a:effectLst/>
              </a:rPr>
              <a:t>abstract</a:t>
            </a:r>
            <a:r>
              <a:rPr lang="en-IN" b="1" i="0" dirty="0">
                <a:solidFill>
                  <a:srgbClr val="FF0000"/>
                </a:solidFill>
                <a:effectLst/>
              </a:rPr>
              <a:t> can not be used at a time</a:t>
            </a:r>
            <a:r>
              <a:rPr lang="en-IN" b="1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?</a:t>
            </a:r>
            <a:endParaRPr lang="en-IN" b="0" i="0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7030A0"/>
                </a:solidFill>
                <a:effectLst/>
              </a:rPr>
              <a:t>final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and </a:t>
            </a:r>
            <a:r>
              <a:rPr lang="en-IN" sz="2400" b="1" i="0" dirty="0">
                <a:solidFill>
                  <a:srgbClr val="00B050"/>
                </a:solidFill>
                <a:effectLst/>
              </a:rPr>
              <a:t>abstract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are totally opposite in nature. </a:t>
            </a: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7030A0"/>
                </a:solidFill>
                <a:effectLst/>
              </a:rPr>
              <a:t>final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 </a:t>
            </a:r>
            <a:r>
              <a:rPr lang="en-IN" sz="2400" b="0" i="0" dirty="0">
                <a:solidFill>
                  <a:srgbClr val="333333"/>
                </a:solidFill>
                <a:effectLst/>
                <a:sym typeface="Wingdings" pitchFamily="2" charset="2"/>
              </a:rPr>
              <a:t> 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a class or method does not need further improvements. </a:t>
            </a: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00B050"/>
                </a:solidFill>
                <a:effectLst/>
              </a:rPr>
              <a:t>abstract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IN" sz="2400" b="0" i="0" dirty="0">
                <a:solidFill>
                  <a:srgbClr val="333333"/>
                </a:solidFill>
                <a:effectLst/>
                <a:sym typeface="Wingdings" pitchFamily="2" charset="2"/>
              </a:rPr>
              <a:t> 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a class or method needs further improvements.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CEA78-62FB-DDCD-8CCA-57F7FB9E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1" y="2857500"/>
            <a:ext cx="5693304" cy="2413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D3CA9B-6683-2DB2-260C-316984E5A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588" y="2857500"/>
            <a:ext cx="5693304" cy="24136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39FC52-F63A-0AAC-8D37-17CB65DDF7A7}"/>
                  </a:ext>
                </a:extLst>
              </p14:cNvPr>
              <p14:cNvContentPartPr/>
              <p14:nvPr/>
            </p14:nvContentPartPr>
            <p14:xfrm>
              <a:off x="1809022" y="4253782"/>
              <a:ext cx="3224880" cy="4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39FC52-F63A-0AAC-8D37-17CB65DDF7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1382" y="4235782"/>
                <a:ext cx="32605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396F29-9E5A-C81B-BDB0-24D8DEB7809E}"/>
                  </a:ext>
                </a:extLst>
              </p14:cNvPr>
              <p14:cNvContentPartPr/>
              <p14:nvPr/>
            </p14:nvContentPartPr>
            <p14:xfrm>
              <a:off x="8085622" y="4881982"/>
              <a:ext cx="3175920" cy="77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396F29-9E5A-C81B-BDB0-24D8DEB780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67982" y="4864342"/>
                <a:ext cx="3211560" cy="1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37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E8C3-325D-5C1D-5652-784D4C6D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185350"/>
            <a:ext cx="11738919" cy="6573795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Can we declare abstract methods as private?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dirty="0"/>
              <a:t>No. </a:t>
            </a:r>
            <a:r>
              <a:rPr lang="en-IN" sz="2400" b="1" dirty="0">
                <a:solidFill>
                  <a:srgbClr val="00B050"/>
                </a:solidFill>
              </a:rPr>
              <a:t>Abstract methods can not be private</a:t>
            </a:r>
            <a:r>
              <a:rPr lang="en-IN" sz="2400" b="1" dirty="0"/>
              <a:t>.</a:t>
            </a:r>
          </a:p>
          <a:p>
            <a:pPr marL="0" indent="0">
              <a:buNone/>
            </a:pPr>
            <a:r>
              <a:rPr lang="en-IN" sz="2400" dirty="0"/>
              <a:t>If abstract methods are allowed to be private, then they will not be inherited to sub class and will not get enhanced.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1D6558-93B7-D75A-D08D-B1275C65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66" y="2930244"/>
            <a:ext cx="7772400" cy="32950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59C653-464D-FF3B-73C2-8C8569900510}"/>
                  </a:ext>
                </a:extLst>
              </p14:cNvPr>
              <p14:cNvContentPartPr/>
              <p14:nvPr/>
            </p14:nvContentPartPr>
            <p14:xfrm>
              <a:off x="3967443" y="5674758"/>
              <a:ext cx="4300920" cy="75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59C653-464D-FF3B-73C2-8C85699005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9443" y="5657118"/>
                <a:ext cx="433656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84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A170-5B5A-6C56-4788-249EA743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914"/>
            <a:ext cx="10515600" cy="6242092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effectLst/>
                <a:latin typeface="TimesNewRomanPS"/>
              </a:rPr>
              <a:t>All these combinations are illegal. </a:t>
            </a:r>
            <a:br>
              <a:rPr lang="en-IN" dirty="0"/>
            </a:b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50B919-4229-FD97-00AD-42CFDDF7F4DE}"/>
              </a:ext>
            </a:extLst>
          </p:cNvPr>
          <p:cNvSpPr/>
          <p:nvPr/>
        </p:nvSpPr>
        <p:spPr>
          <a:xfrm>
            <a:off x="3348682" y="3998882"/>
            <a:ext cx="1458097" cy="82560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F3FB8C-A4E5-128D-25A7-74D81939C094}"/>
              </a:ext>
            </a:extLst>
          </p:cNvPr>
          <p:cNvSpPr/>
          <p:nvPr/>
        </p:nvSpPr>
        <p:spPr>
          <a:xfrm>
            <a:off x="7710615" y="2470956"/>
            <a:ext cx="1433384" cy="7043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C02C1F-E76C-25B4-46C6-7ECBC852D8AE}"/>
              </a:ext>
            </a:extLst>
          </p:cNvPr>
          <p:cNvSpPr/>
          <p:nvPr/>
        </p:nvSpPr>
        <p:spPr>
          <a:xfrm>
            <a:off x="7806381" y="3386637"/>
            <a:ext cx="1458097" cy="8256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C475D72-AC72-ED71-A82B-3DC03156FC08}"/>
              </a:ext>
            </a:extLst>
          </p:cNvPr>
          <p:cNvSpPr/>
          <p:nvPr/>
        </p:nvSpPr>
        <p:spPr>
          <a:xfrm>
            <a:off x="6241963" y="1728253"/>
            <a:ext cx="1458097" cy="8256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DD2A6A-0BCB-59C6-DAB4-EF7E8C7361D5}"/>
              </a:ext>
            </a:extLst>
          </p:cNvPr>
          <p:cNvSpPr/>
          <p:nvPr/>
        </p:nvSpPr>
        <p:spPr>
          <a:xfrm>
            <a:off x="7806382" y="4452519"/>
            <a:ext cx="1458097" cy="8256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CE5A7A9-E014-1749-EE49-728FC55A37A7}"/>
              </a:ext>
            </a:extLst>
          </p:cNvPr>
          <p:cNvSpPr/>
          <p:nvPr/>
        </p:nvSpPr>
        <p:spPr>
          <a:xfrm>
            <a:off x="6252519" y="5351354"/>
            <a:ext cx="1458097" cy="8256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strictfp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0063A3-5679-2145-A050-DBA29CEC665D}"/>
              </a:ext>
            </a:extLst>
          </p:cNvPr>
          <p:cNvCxnSpPr/>
          <p:nvPr/>
        </p:nvCxnSpPr>
        <p:spPr>
          <a:xfrm flipV="1">
            <a:off x="4238368" y="2487801"/>
            <a:ext cx="2014151" cy="1511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1B84C8-941D-A557-E604-5176E941CAAA}"/>
              </a:ext>
            </a:extLst>
          </p:cNvPr>
          <p:cNvCxnSpPr>
            <a:cxnSpLocks/>
          </p:cNvCxnSpPr>
          <p:nvPr/>
        </p:nvCxnSpPr>
        <p:spPr>
          <a:xfrm flipV="1">
            <a:off x="4773311" y="3051921"/>
            <a:ext cx="2937304" cy="10345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341504-88A5-FE45-6268-0E1443E9ED4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806779" y="3799441"/>
            <a:ext cx="2999602" cy="612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D7B62D-238C-E2C8-9DB2-5F3DB21714F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782837" y="4623032"/>
            <a:ext cx="3023545" cy="242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0D9700-E550-DBDE-3F99-8F707F480049}"/>
              </a:ext>
            </a:extLst>
          </p:cNvPr>
          <p:cNvCxnSpPr>
            <a:cxnSpLocks/>
          </p:cNvCxnSpPr>
          <p:nvPr/>
        </p:nvCxnSpPr>
        <p:spPr>
          <a:xfrm>
            <a:off x="4385619" y="4824491"/>
            <a:ext cx="1962665" cy="839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50FD37D-1419-FC8F-CFAE-545414BD4D6A}"/>
              </a:ext>
            </a:extLst>
          </p:cNvPr>
          <p:cNvSpPr/>
          <p:nvPr/>
        </p:nvSpPr>
        <p:spPr>
          <a:xfrm>
            <a:off x="4238369" y="1488338"/>
            <a:ext cx="1730846" cy="8256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synchronized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F9DB6D-3187-B883-09C7-65B6A4DEA53A}"/>
              </a:ext>
            </a:extLst>
          </p:cNvPr>
          <p:cNvCxnSpPr>
            <a:cxnSpLocks/>
          </p:cNvCxnSpPr>
          <p:nvPr/>
        </p:nvCxnSpPr>
        <p:spPr>
          <a:xfrm flipV="1">
            <a:off x="3749502" y="2327192"/>
            <a:ext cx="1289482" cy="16716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25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100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TimesNewRomanPS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17</cp:revision>
  <dcterms:created xsi:type="dcterms:W3CDTF">2023-01-19T07:26:45Z</dcterms:created>
  <dcterms:modified xsi:type="dcterms:W3CDTF">2023-01-24T15:45:26Z</dcterms:modified>
</cp:coreProperties>
</file>