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2:07:45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67 424 24575,'0'26'0,"0"27"0,0 21 0,0 21 0,0 4 0,0-11 0,0-15 0,0-18 0,0-16 0,0-18 0,0-8 0,0-4 0,0-4 0,0 1 0,0 2 0,0 10 0,0 8 0,0 7 0,0-2 0,0-8 0,2-9 0,2-7 0,1-6 0,2-1 0,1 0 0,0 0 0,2 0 0,2 0 0,3 0 0,0 0 0,1 0 0,5 0 0,8 0 0,10 0 0,13 0 0,5 2 0,3 1 0,-3 1 0,-2 1 0,-4-1 0,-3 1 0,-1 1 0,-3-3 0,-1-1 0,0-2 0,0 3 0,-2 0 0,-3 0 0,-4-1 0,-5-2 0,-4 0 0,0 0 0,1 0 0,4 0 0,3 0 0,3 0 0,1 0 0,1 0 0,2 0 0,3 0 0,2 0 0,3 0 0,1 0 0,0 0 0,1 0 0,2-1 0,1-4 0,-1-1 0,-1-2 0,-2-2 0,-1 1 0,-1-2 0,-2 1 0,-4-1 0,-4 1 0,1-1 0,-1 1 0,1 0 0,-1 0 0,1-3 0,2-1 0,1 1 0,3 0 0,2 1 0,5 1 0,4-1 0,3 0 0,3 1 0,4 0 0,0 0 0,3 1 0,0 2 0,-2-1 0,2 3 0,-2 1 0,-1 2 0,0 0 0,-2-1 0,-3 1 0,1 2 0,-1 1 0,-3 0 0,-1 0 0,-4 0 0,1 0 0,-3 0 0,-2 0 0,-1 0 0,1 2 0,-1 2 0,3 1 0,3 0 0,2-2 0,2 2 0,3-1 0,4 2 0,5 0 0,3 0 0,3 2 0,5-1 0,0 1 0,0 1 0,-6-2 0,-6 1 0,-1-3 0,-2-1 0,-1 0 0,-1 0 0,0 1 0,-2 0 0,-4-2 0,0 0 0,-5-3 0,-3 2 0,-3 1 0,-4 0 0,-1 0 0,-1-3 0,-2 0 0,1 0 0,2 0 0,0 0 0,5 0 0,6 0 0,9 0 0,11 0 0,7 0 0,4-3 0,-3 0 0,-7-3 0,-15 0 0,-16 0 0,-10 1 0,-12 2 0,-4 1 0,-5 2 0,-2 0 0,2-1 0,3-1 0,7-3 0,8-2 0,0 0 0,0 1 0,-6 1 0,-9-2 0,-6-2 0,-4-3 0,-4-1 0,0-2 0,0 0 0,0 2 0,0 1 0,0 2 0,-3-1 0,1-1 0,-1-2 0,1-2 0,2 1 0,0 1 0,-1 1 0,-2 3 0,1 0 0,-1 0 0,2 1 0,1-1 0,0 1 0,0 0 0,0 0 0,0 1 0,0 0 0,0-1 0,0-1 0,0-7 0,0-13 0,0-12 0,0-10 0,0 0 0,0 9 0,0 9 0,0 12 0,0 7 0,-4 6 0,-1 6 0,-3 3 0,0 0 0,-1 0 0,-3-2 0,-3-3 0,-3-4 0,-6-5 0,-9-4 0,-7-2 0,-7-2 0,-4 0 0,0-1 0,4 4 0,7 2 0,6 5 0,2 3 0,-1 1 0,0 1 0,0 1 0,-2 1 0,1-1 0,-2 1 0,-1 0 0,2 0 0,0 2 0,3 0 0,1 2 0,-4-1 0,-3-1 0,-3 0 0,-5-2 0,-5 2 0,0-3 0,-3 0 0,1 0 0,-2-2 0,-2-1 0,-1-2 0,-4-1 0,-3 1 0,-4-3 0,-3-1 0,2 1 0,2 0 0,1 5 0,4 1 0,5 2 0,2 2 0,3 1 0,-1 3 0,-4 0 0,4 0 0,3 0 0,2 0 0,4 0 0,0 0 0,4 0 0,7 0 0,6 0 0,7 0 0,7 0 0,4 0 0,3 0 0,-5 0 0,-10 0 0,-13 0 0,-16 3 0,-7 3 0,-4 3 0,-2 5 0,-1 1 0,-4 3 0,-5 3 0,1-2 0,5-1 0,7-4 0,8-3 0,3-1 0,0 0 0,-4-2 0,-2 2 0,-5-2 0,-2 1 0,-6 1 0,-4 1 0,-1 1 0,-2 0 0,7-1 0,4-2 0,3-4 0,3-2 0,4 0 0,6 0 0,8 0 0,6 0 0,6-1 0,1 0 0,-1 1 0,1 1 0,-4-1 0,1 0 0,2 2 0,2-3 0,2 1 0,-4 2 0,-4-2 0,-1 0 0,3 1 0,8-1 0,6-1 0,6 0 0,3-2 0,-4 2 0,-13 5 0,-15 3 0,-21 4 0,-8 1 0,-2-1 0,8-1 0,14-3 0,5-2 0,1 0 0,-2 1 0,-2-1 0,3 1 0,6-4 0,3 0 0,1 0 0,-7 0 0,-3 3 0,-1-3 0,4 1 0,7-1 0,-1-2 0,-6 2 0,-7-2 0,-7 0 0,0-1 0,1 0 0,4 1 0,0 0 0,-2-1 0,1-2 0,-3 0 0,-1 0 0,2 0 0,5 0 0,4 0 0,8 0 0,3 0 0,5 0 0,5 0 0,7 0 0,10 0 0,8 0 0,6 3 0,1 3 0,-3-2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2:10:34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24575,'21'0'0,"10"0"0,17 0 0,18 0 0,19 0 0,-34 0 0,1 0 0,5 0 0,2 1 0,-1 1 0,0 2 0,-3 1 0,-1 2 0,39 9 0,-17 4 0,-13-2 0,-16 2 0,-9 2 0,-9 1 0,-6 2 0,-2 4 0,-1 7 0,0 15 0,4 19 0,3 23 0,-12-38 0,1 2 0,0 6 0,0 2 0,-3 1 0,-1 1 0,-3-3 0,-2 1 0,-2-2 0,-3-2 0,-1-4 0,-1-1 0,0-4 0,0 0 0,-3 43 0,-5 0 0,-1-46 0,-3 0 0,-2 5 0,-3 0 0,-3 6 0,-2 0 0,-1 1 0,-1 2 0,0 1 0,-1 0 0,-2 0 0,0 0 0,-1 2 0,0 0 0,-1 3 0,-1 0 0,-1 1 0,0 2 0,1-1 0,-1 0 0,0-3 0,1-3 0,2-5 0,2-2 0,3-8 0,1-1 0,-16 35 0,6-6 0,2-5 0,4-6 0,6-11 0,4-12 0,4-4 0,0 0 0,-1 2 0,1-1 0,1-8 0,2-2 0,0-2 0,0 1 0,2-1 0,-2-7 0,1-7 0,0-8 0,-2-7 0,-2-10 0,-4-15 0,-3-16 0,-2-12 0,2-10 0,3 0 0,2 0 0,4 1 0,1 6 0,2 1 0,2 1 0,3-5 0,0-7 0,2-1 0,0 7 0,0 15 0,0 17 0,0 11 0,0 11 0,0 28 0,4 5 0,10 39 0,5-1 0,5 1 0,-4-7 0,-5-20 0,-1-5 0,-2-7 0,-1-1 0,-1-3 0,-3 1 0,-1-1 0,1-2 0,0 2 0,3 0 0,0 4 0,-1 4 0,1 0 0,-1-2 0,-2-5 0,1-4 0,-5-9 0,1-2 0,-1-7 0,-1-1 0,3-12 0,15-10 0,36-23 0,-12 16 0,6-1 0,15-7 0,4 0 0,6-3 0,1-1 0,-4 2 0,-3 1 0,-7 3 0,-4 2 0,27-18 0,-31 19 0,-21 14 0,-16 6 0,-6 7 0,-5 0 0,-4 4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ADF7-A4BB-961E-8EA4-C3382CBFE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3B2AC-8DAD-37BC-CB6F-6914C58D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3D35-2A7F-8852-9880-DBA5BF48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B63D-5F2E-34FB-2F18-1C122687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DD38-D040-7E90-7153-9181ECD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A1BA-6C47-3ACC-C4E0-E6CD3A1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52624-69B5-6886-26A4-E43DEADC9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8D8C-F8CE-495C-3344-882D0F84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6CF2-B2AD-7710-B4E4-FC6841FF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B41E-7E65-A442-21D7-7595EB50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D1278-343D-7C1D-C656-C267EC204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32EB4-5536-5EAF-91D5-8DB07445A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292D-6648-AB7E-145E-A2241B41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468D-8EA5-3D25-BEA2-8B19A9CB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A136-A129-477C-8246-4E514A42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559E-405E-0DAF-4BD1-5FA9246A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F5FA-D9BF-294B-A965-8F2475CD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D6D3-A8D0-28B7-2C0F-5E7D0F7D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21B9-BEDA-F5B7-1883-94A83A8C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BCC63-1C71-2535-36DB-F1FF41F4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7276-6B9C-DF79-3D49-245EA859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0FE2D-BEB1-DAF8-092A-B2AD703E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C711-41E3-0DC2-49B3-4961EBCE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22A8-E011-0497-E46F-70218ACE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505D-B0B1-D0F1-AA61-B79B655E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2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036D-56D5-9A67-BEC0-DDC9733A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7588-F083-C821-EF53-0FD20EA6C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9DF93-A708-704A-3C0F-325FDA627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6B603-D147-EA9B-856A-B8DC5C05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982C2-7D2A-60B4-2035-2185CAC8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0509-432F-0CFB-BEB8-BD70DA46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596-4A34-4988-061A-4FD1AEF4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B724-752E-65EE-ECA3-622F0641A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A1490-AFF9-BDDF-721A-E106600A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5A78A-8333-385B-DB7A-C33CB47EB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C18F6-6E55-105E-AD08-65A7F3BC6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EE89B-0392-E3D7-D208-657CFECB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75695-E24F-4A3A-2417-3745F50D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14CE6-73C3-C8A3-1895-39401E1C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593A-05FA-0F5C-8792-8C1DC02F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26D70-AF39-8760-6CF9-25AF1C87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1169C-0031-5C41-E314-B965B903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A3CE-D18D-1A8D-64CA-AEC7A32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75EEF-9AE6-DD73-1D8C-5A386791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3414B-3416-4F8F-9DAD-9B79499B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3E471-C165-B5F1-6ECD-71704FEF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93A1-CFD7-9452-D9AE-17AFA7F7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0FF7-C3CA-3FC7-B74D-C9803013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55F6E-E677-AD67-01EB-6DD1F2FA2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4A103-44FF-842D-E1AC-31296BDC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BD09-2105-0ADA-E674-99DDD8EF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E2E6-E2D4-033D-2396-52661FE3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DD94-9C0F-8444-6BE5-745A5C92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623B6-87EE-AF4D-DC56-0DB13A9DE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0C7B-5C3C-8C6E-F9EF-8D10F16A2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ED917-5574-4D37-B4BB-CB323A9B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8A03B-49F2-7C52-46C2-F7DEEF91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39F6-B0F6-6C9F-756C-EB987C84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4DEDB-9B5F-A7E4-5552-0624B1B5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DEE12-1161-D609-EEE0-B38429E6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739B-87CC-49DE-0214-D247224FA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7C06-4C25-BD42-B6D1-15F0B86B150A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F0D3-CAF6-B0B9-2483-18BAF9911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46FC-C78C-96D4-585B-AC0F5FB85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C16A-7A4C-3A48-A281-E3109B779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641D-DFBB-6973-FE48-0BD1F33D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+mn-lt"/>
              </a:rPr>
              <a:t>Can we use </a:t>
            </a:r>
            <a:r>
              <a:rPr lang="en-IN" sz="2800" b="1" i="0" dirty="0">
                <a:solidFill>
                  <a:srgbClr val="002060"/>
                </a:solidFill>
                <a:effectLst/>
                <a:latin typeface="+mn-lt"/>
              </a:rPr>
              <a:t>abstract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+mn-lt"/>
              </a:rPr>
              <a:t> keyword with constructors?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3275-3C25-1136-EEDE-CFD3A160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8606"/>
            <a:ext cx="10876005" cy="5436972"/>
          </a:xfrm>
        </p:spPr>
        <p:txBody>
          <a:bodyPr/>
          <a:lstStyle/>
          <a:p>
            <a:pPr marL="0" indent="0" algn="l">
              <a:buNone/>
            </a:pPr>
            <a:r>
              <a:rPr lang="en-IN" sz="2400" b="1" i="0" dirty="0">
                <a:solidFill>
                  <a:srgbClr val="00B050"/>
                </a:solidFill>
                <a:effectLst/>
              </a:rPr>
              <a:t>No</a:t>
            </a:r>
          </a:p>
          <a:p>
            <a:pPr algn="l"/>
            <a:r>
              <a:rPr lang="en-IN" sz="24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Constructor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Static Initialization Block		</a:t>
            </a:r>
            <a:endParaRPr lang="en-IN" sz="2400" dirty="0">
              <a:solidFill>
                <a:srgbClr val="333333"/>
              </a:solidFill>
            </a:endParaRPr>
          </a:p>
          <a:p>
            <a:pPr algn="l"/>
            <a:r>
              <a:rPr lang="en-IN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Instance Initialization Block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algn="l"/>
            <a:r>
              <a:rPr lang="en-IN" sz="24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variables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				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3E082-1A6D-2936-F0BE-CC3B5BC90C23}"/>
              </a:ext>
            </a:extLst>
          </p:cNvPr>
          <p:cNvSpPr txBox="1"/>
          <p:nvPr/>
        </p:nvSpPr>
        <p:spPr>
          <a:xfrm>
            <a:off x="3271438" y="3842955"/>
            <a:ext cx="295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FF0000"/>
                </a:solidFill>
                <a:effectLst/>
              </a:rPr>
              <a:t>can not be abstract.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CC14E-A23D-D46B-0889-263122D2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754" y="1172375"/>
            <a:ext cx="4948248" cy="46222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357B59-0C8A-C915-9279-896D81AE1912}"/>
                  </a:ext>
                </a:extLst>
              </p14:cNvPr>
              <p14:cNvContentPartPr/>
              <p14:nvPr/>
            </p14:nvContentPartPr>
            <p14:xfrm>
              <a:off x="8027685" y="3153911"/>
              <a:ext cx="2415432" cy="46330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357B59-0C8A-C915-9279-896D81AE19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0046" y="3135911"/>
                <a:ext cx="2451070" cy="498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B4C766-AD58-8477-2465-31436BA945E9}"/>
                  </a:ext>
                </a:extLst>
              </p14:cNvPr>
              <p14:cNvContentPartPr/>
              <p14:nvPr/>
            </p14:nvContentPartPr>
            <p14:xfrm>
              <a:off x="4767003" y="2532172"/>
              <a:ext cx="492480" cy="1384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B4C766-AD58-8477-2465-31436BA945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9016" y="2514172"/>
                <a:ext cx="528094" cy="14205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6C257D5-B033-9B82-BC65-F5FBE8F24074}"/>
              </a:ext>
            </a:extLst>
          </p:cNvPr>
          <p:cNvSpPr/>
          <p:nvPr/>
        </p:nvSpPr>
        <p:spPr>
          <a:xfrm>
            <a:off x="4250724" y="1668164"/>
            <a:ext cx="580767" cy="18596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Can we use abstract keyword with constructors?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use abstract keyword with constructors?</dc:title>
  <dc:creator>Dheeraj Chowdary</dc:creator>
  <cp:lastModifiedBy>Dheeraj Chowdary</cp:lastModifiedBy>
  <cp:revision>20</cp:revision>
  <dcterms:created xsi:type="dcterms:W3CDTF">2023-01-19T11:50:10Z</dcterms:created>
  <dcterms:modified xsi:type="dcterms:W3CDTF">2023-01-19T17:35:19Z</dcterms:modified>
</cp:coreProperties>
</file>