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2:27:59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146 955 24575,'88'0'0,"-25"0"0,6 0 0,25 0 0,7 0 0,-24 0 0,3 0 0,1 0 0,3 0 0,1 0 0,-2 0 0,-6 0 0,-2 0 0,-2 0 0,-4 0 0,-2 0 0,0 0 0,25 0 0,-2 0 0,-4 0 0,0 0 0,1 0 0,-1-2 0,-3 0 0,-1-2 0,-3 1 0,-1-2 0,-1 0 0,0-1 0,-3 0 0,0-1 0,-1 0 0,-1 0 0,1 1 0,0 0 0,-2 0 0,-1 1 0,-1 2 0,-1 0 0,-1 1 0,-1 1 0,-3-1 0,0 1 0,-2 1 0,0 0 0,-1 0 0,1 0 0,-1 0 0,0 0 0,2 0 0,0 0 0,2 0 0,0 0 0,1 0 0,1 0 0,1 0 0,-1 0 0,-1 0 0,-1 0 0,-1 0 0,-1 0 0,-2 0 0,-2 0 0,-3 0 0,-1 0 0,-1 0 0,-2 0 0,46 0 0,-6 0 0,-11 0 0,-20 0 0,-18-2 0,-17-1 0,-12-2 0,-7-1 0,-4 0 0,-2 0 0,0 0 0,0 1 0,0 1 0,0 0 0,-2 0 0,0 1 0,0-1 0,0 0 0,2 0 0,-1 0 0,-1 0 0,0 0 0,0 0 0,1 0 0,1 0 0,0 0 0,0 0 0,0-1 0,0-1 0,0 0 0,0 0 0,0 0 0,0-2 0,0-1 0,0 0 0,0 1 0,0 0 0,-1-1 0,-1-2 0,-1-3 0,-1-4 0,-1-5 0,0-6 0,0-4 0,-1-2 0,1-1 0,-1 3 0,2 1 0,-2 2 0,0-3 0,-1 2 0,0 3 0,0 2 0,2 3 0,1 3 0,-1 1 0,3 5 0,0 2 0,0 2 0,0-1 0,-1 1 0,2 1 0,-1 0 0,-1 0 0,1 0 0,-2-1 0,2-1 0,-1 1 0,-1-1 0,2 1 0,-1 2 0,0 1 0,0 1 0,-1 3 0,1-1 0,0 1 0,-1 1 0,0 0 0,0 2 0,0 0 0,-1 0 0,0 0 0,-2 0 0,-1 0 0,-3 0 0,-4 0 0,-3 0 0,-3 0 0,-1 0 0,2 0 0,1 0 0,-1 0 0,-2 0 0,-2 0 0,-1 0 0,0 0 0,1 0 0,-2 2 0,-3 0 0,-6 3 0,-6 0 0,-12 1 0,-11 1 0,-8 1 0,-5-1 0,1-1 0,-3-1 0,-3 1 0,-6-1 0,-5 0 0,-3 1 0,-3-3 0,0-1 0,49-2 0,0 0 0,-47 2 0,-1 0 0,-1 1 0,1 2 0,1-2 0,3 0 0,3 0 0,1-3 0,0 3 0,4 0 0,5 0 0,5-1 0,8-2 0,3 0 0,1 0 0,2 0 0,0 0 0,4 0 0,5 0 0,1 0 0,6 0 0,3 0 0,4 0 0,4 0 0,1 0 0,3 0 0,1 0 0,2 0 0,0 0 0,0 0 0,-3-2 0,-3 0 0,-1-3 0,-2-1 0,-2 1 0,-1-1 0,-1 1 0,-2 0 0,1 1 0,2-1 0,0 0 0,2 0 0,1 0 0,0 2 0,-1-1 0,1 1 0,-1 1 0,1 0 0,0 0 0,2-3 0,1 0 0,-1-1 0,2 1 0,-1 1 0,3-1 0,1 0 0,3 1 0,3 0 0,2 0 0,0 2 0,0 0 0,-1-1 0,-1 0 0,2-1 0,1 0 0,2 1 0,0 1 0,-5 2 0,-4 0 0,-6 0 0,-4 0 0,-3 0 0,3 0 0,2 0 0,5 0 0,1 0 0,-2 0 0,0 0 0,0 0 0,4 0 0,6 0 0,5 0 0,2 2 0,1 3 0,0 2 0,1 2 0,3 0 0,4 0 0,3-1 0,2 0 0,1 0 0,0 0 0,0 1 0,0 0 0,2 2 0,3 1 0,2 1 0,3 0 0,-1-2 0,-1 1 0,-1-3 0,-2 0 0,-1 1 0,1-1 0,-1 2 0,1 0 0,-1 1 0,0 1 0,1-1 0,0 1 0,1 0 0,-2 2 0,0-3 0,2 0 0,0-1 0,0-2 0,-1 1 0,0 0 0,0 0 0,-1 1 0,0 0 0,1 2 0,-1 1 0,2 1 0,-2-1 0,2 0 0,0-1 0,-1-1 0,-2 0 0,-1-3 0,-2-2 0,0-2 0,0-1 0,0 0 0,0 0 0,0 1 0,0 0 0,0 1 0,0 2 0,0 1 0,0 1 0,0 0 0,0 1 0,0 0 0,0 0 0,0 0 0,0 1 0,0 3 0,-2 0 0,0 2 0,-2 0 0,0-3 0,1 1 0,0-3 0,0-1 0,1-1 0,0-1 0,2 0 0,0 0 0,-2-1 0,0 1 0,-1 0 0,1 2 0,2 1 0,0 1 0,0 1 0,0 1 0,0 1 0,0-7 0,0 2 0,0-6 0,0 2 0,0 1 0,0 0 0,0 0 0,0 1 0,0 0 0,0 1 0,0-2 0,0-5 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7C90-8395-83A6-6EE4-E7F0D993E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25B98-D43F-65B4-2DD4-3568872DD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0BDC8-7EF5-0611-A689-6AA36397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FD79-6F09-7D48-AA87-B7F71547DB5F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4FA9-8B06-4485-E61B-B7C2A1EE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F9A3-5CD0-21DD-DA46-47CF3A02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E6F1-2897-CB44-A2AB-23913645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3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E336-69A6-CB70-1ECD-A67FC21E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244C1-DADC-5EB9-A9C9-BB2247934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3917-839F-555B-E70C-0FA61301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FD79-6F09-7D48-AA87-B7F71547DB5F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E0B2-C22E-9662-E294-D5F65323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BCDD-AF96-E62F-F266-E6685497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E6F1-2897-CB44-A2AB-23913645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1101C-68F2-BBB4-0CD8-5471BC006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8F78A-56C4-E7EA-C313-10357F642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35E4B-C3D6-9680-8A46-A0BCB878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FD79-6F09-7D48-AA87-B7F71547DB5F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A666C-1D40-B3B3-BA10-E01881FB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F40AF-EC29-9E41-9E07-EE048BC4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E6F1-2897-CB44-A2AB-23913645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8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BC91-2658-844C-83E4-9DF657AE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D45-ADBF-64B8-EFD2-C265CAF1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BEA1-0176-EA3F-AB0E-BCE4A19D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FD79-6F09-7D48-AA87-B7F71547DB5F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A84B-61FE-B8B1-FE94-9D7BF0A4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23BB-27E3-EA66-7CB6-CE01A644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E6F1-2897-CB44-A2AB-23913645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9E6-F1B4-BA70-7950-F0E66B75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1B7A-7F6B-CFA1-A694-0B0EAEB8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7248-3572-8ABD-18AF-CB089433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FD79-6F09-7D48-AA87-B7F71547DB5F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DE8A-367E-9604-394E-F954E104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0636-59A9-A2A6-D843-C6AF4CD0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E6F1-2897-CB44-A2AB-23913645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87CB-76EA-D81F-F1AF-53886BE3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A19E-11EE-26F7-6893-2D0CAE533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6EEFE-53B1-00B0-FDD3-349B52B1F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5E6A1-42F9-9717-1243-83A23111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FD79-6F09-7D48-AA87-B7F71547DB5F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6CE6A-308F-35D2-36B8-1E2E9DD6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6B01B-2252-3178-EFC0-81468C5B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E6F1-2897-CB44-A2AB-23913645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5EA7-2D32-23E5-E2F5-885FDDD9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32532-3F56-E9B1-605A-43DCB856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0EAEC-54DD-40B9-4877-98354BEB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D9898-1C59-5B7B-B708-81D131E7F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BBD4A-BB8B-FA64-04F4-83B164F12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EB947-5D0F-1A2B-5EE3-A7BE16AE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FD79-6F09-7D48-AA87-B7F71547DB5F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7CA1D-0A39-5177-107F-4C507FC0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7C3B7-5DC1-BF50-66E5-AFEBC8F5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E6F1-2897-CB44-A2AB-23913645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5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DE74-12BA-D2D1-006B-8C4C2ABC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C9F22-9BCB-0EE9-50EE-6900199F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FD79-6F09-7D48-AA87-B7F71547DB5F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6112A-B089-F471-33FB-103FEB62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39799-8424-6E2C-861A-9C41D268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E6F1-2897-CB44-A2AB-23913645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E100A-5FB5-EED1-CC8E-F488EE9B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FD79-6F09-7D48-AA87-B7F71547DB5F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115A2-0370-F2AC-9743-6A6852DE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33643-1D3E-1914-E532-8101548C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E6F1-2897-CB44-A2AB-23913645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C924-16E2-DDCF-7C92-E3906DCA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D6110-4155-FBD7-D6B8-45F7082EF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BB122-C35D-FD82-327A-429CC626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CDCE6-B361-581F-B236-092D8B16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FD79-6F09-7D48-AA87-B7F71547DB5F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42228-F66D-7BB4-B0EF-B5C5FD35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01E0-CAB4-EFD5-3D75-C0A04CD8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E6F1-2897-CB44-A2AB-23913645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DBFF-7FAF-E7C7-E093-AB6FD2E3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1225-94F3-7BAB-87D9-1D5D339E4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D32B-ECB4-D305-A70A-7F6CD7A80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CE2BA-93D6-8AAB-DDFD-8FBDD9F6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FD79-6F09-7D48-AA87-B7F71547DB5F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6F6E7-027B-DF6D-CC41-BDED99EB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52E51-1F9F-C67F-FB1F-3FFE0910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E6F1-2897-CB44-A2AB-23913645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40164-09C5-A663-ED02-55A52498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A05B6-5879-6104-14DA-A4D0BAB7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A961-5169-A54E-AB9A-167565059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3FD79-6F09-7D48-AA87-B7F71547DB5F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B2B13-973C-B054-EFF0-1FD994722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6EF57-C342-6EB5-E2F7-180C021B1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CE6F1-2897-CB44-A2AB-23913645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6B00-516D-CAA7-5A35-2E059850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37" y="365126"/>
            <a:ext cx="11295925" cy="734469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FF0000"/>
                </a:solidFill>
                <a:effectLst/>
                <a:latin typeface="+mn-lt"/>
              </a:rPr>
              <a:t>Can </a:t>
            </a:r>
            <a:r>
              <a:rPr lang="en-IN" sz="2800" b="1" i="0" dirty="0">
                <a:solidFill>
                  <a:srgbClr val="002060"/>
                </a:solidFill>
                <a:effectLst/>
                <a:latin typeface="+mn-lt"/>
              </a:rPr>
              <a:t>interfaces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+mn-lt"/>
              </a:rPr>
              <a:t> have constructors, static initializers and instance initializers?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6BCC-3985-91A6-EF00-783904765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137" y="1469984"/>
            <a:ext cx="5609863" cy="50228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600" b="0" i="0" dirty="0">
                <a:solidFill>
                  <a:srgbClr val="00B050"/>
                </a:solidFill>
                <a:effectLst/>
              </a:rPr>
              <a:t>No</a:t>
            </a:r>
          </a:p>
          <a:p>
            <a:pPr marL="0" indent="0" algn="l">
              <a:buNone/>
            </a:pPr>
            <a:r>
              <a:rPr lang="en-IN" sz="2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Interfaces can’t have </a:t>
            </a:r>
          </a:p>
          <a:p>
            <a:r>
              <a:rPr lang="en-IN" sz="26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Constructors</a:t>
            </a:r>
            <a:endParaRPr lang="en-IN" sz="2600" dirty="0">
              <a:solidFill>
                <a:srgbClr val="333333"/>
              </a:solidFill>
            </a:endParaRPr>
          </a:p>
          <a:p>
            <a:r>
              <a:rPr lang="en-IN" sz="2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static initializers </a:t>
            </a:r>
          </a:p>
          <a:p>
            <a:r>
              <a:rPr lang="en-IN" sz="26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instance initializers.</a:t>
            </a:r>
          </a:p>
          <a:p>
            <a:pPr marL="0" indent="0">
              <a:buNone/>
            </a:pPr>
            <a:endParaRPr lang="en-IN" sz="2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Interfaces Have only</a:t>
            </a:r>
          </a:p>
          <a:p>
            <a:r>
              <a:rPr lang="en-IN" sz="2600" b="0" i="0" dirty="0">
                <a:solidFill>
                  <a:schemeClr val="accent3">
                    <a:lumMod val="75000"/>
                  </a:schemeClr>
                </a:solidFill>
                <a:effectLst/>
              </a:rPr>
              <a:t>Methods</a:t>
            </a:r>
          </a:p>
          <a:p>
            <a:r>
              <a:rPr lang="en-IN" sz="2600" dirty="0">
                <a:solidFill>
                  <a:schemeClr val="accent5">
                    <a:lumMod val="75000"/>
                  </a:schemeClr>
                </a:solidFill>
              </a:rPr>
              <a:t>Fields</a:t>
            </a:r>
            <a:endParaRPr lang="en-IN" sz="2600" b="0" i="0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EF96E-F9E2-D755-71A3-1105ACBB5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028" y="1470025"/>
            <a:ext cx="5532568" cy="5022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59325B-3AAC-3A30-7ABD-918C30DA46F8}"/>
                  </a:ext>
                </a:extLst>
              </p14:cNvPr>
              <p14:cNvContentPartPr/>
              <p14:nvPr/>
            </p14:nvContentPartPr>
            <p14:xfrm>
              <a:off x="7502040" y="5590317"/>
              <a:ext cx="1921680" cy="360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59325B-3AAC-3A30-7ABD-918C30DA46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4040" y="5572317"/>
                <a:ext cx="1957320" cy="3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23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Can interfaces have constructors, static initializers and instance initializers?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interfaces have constructors, static initializers and instance initializers?</dc:title>
  <dc:creator>Dheeraj Chowdary</dc:creator>
  <cp:lastModifiedBy>Dheeraj Chowdary</cp:lastModifiedBy>
  <cp:revision>11</cp:revision>
  <dcterms:created xsi:type="dcterms:W3CDTF">2023-01-19T12:17:41Z</dcterms:created>
  <dcterms:modified xsi:type="dcterms:W3CDTF">2023-01-19T12:31:25Z</dcterms:modified>
</cp:coreProperties>
</file>