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89C2-D208-8F75-EC5D-74B697162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25924-C9AA-62C5-9D1C-277C1B950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EA8DC-34B3-F51D-1248-AA18C3E0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F890-ECAC-1B44-A6F4-AA68EB4207C6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E6A0E-755B-6D4E-D412-F23761BE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02F26-8262-5C08-EF31-567F66D6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5126-CBBE-E64B-91A4-0E0D3418E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4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E10A-2E6D-871B-758B-BE0AB80E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E710A-2352-2184-F8B6-0C8C2FCB8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B967B-4F46-E6A8-412D-5D17F468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F890-ECAC-1B44-A6F4-AA68EB4207C6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240C-5F60-E6F3-C12F-8E14AB58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01BB5-1E75-3A22-517D-01A10F3C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5126-CBBE-E64B-91A4-0E0D3418E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0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CA147-8142-50DB-0BC5-FBBA233FE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147FE-B4E8-2DDA-841C-E35B1E104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747EB-A3AD-830D-C742-9A7D3F16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F890-ECAC-1B44-A6F4-AA68EB4207C6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FBD2E-DC69-F6BC-34A3-2B20C5D1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58FD4-BA23-38B8-EE3B-9DAA28A5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5126-CBBE-E64B-91A4-0E0D3418E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8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642A-EA25-8CAB-A237-029A7760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C892-8DFC-66BE-7634-532063E5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E96D-42DE-C5C2-A015-0754003A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F890-ECAC-1B44-A6F4-AA68EB4207C6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63286-F547-057E-C2F0-6D762C61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1D6A-58D0-787C-D695-C73F3BB6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5126-CBBE-E64B-91A4-0E0D3418E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E5BE-7F90-60C5-F69F-8B17E48C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F1411-C81E-FDB9-6A45-08A2E167E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B271C-9C15-2091-1677-FAA72389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F890-ECAC-1B44-A6F4-AA68EB4207C6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B4693-BD37-B987-DD37-AC329CFC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CD2BA-83F5-66A7-3069-E5424FB3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5126-CBBE-E64B-91A4-0E0D3418E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1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11BE-2208-3745-A318-F74387B8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C915-B9EC-FD72-1464-CD698EA33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33A8B-22B1-3DF3-8E21-1FBADDA37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85159-A5CB-8CB0-C51E-824C1C3A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F890-ECAC-1B44-A6F4-AA68EB4207C6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234CE-6B34-C9F7-A914-FCDFC85B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C9056-30E7-45FE-7AAB-B06106F2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5126-CBBE-E64B-91A4-0E0D3418E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DE0A-1028-C0BE-35FC-ED489589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E2C6E-2C9E-2E81-24FD-46CA8688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DBCC8-B7C8-B7D3-2426-38C859341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FCAEC-27D4-BB98-AF88-E886836EF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4F7EC-5EC7-252A-4702-5DAC08399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34EB5-0E98-5B47-8B6F-87EF0273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F890-ECAC-1B44-A6F4-AA68EB4207C6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0DEC0-9230-CF6C-6354-A0F9D67E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D370B-07AB-7883-024E-2C7ED761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5126-CBBE-E64B-91A4-0E0D3418E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24DD-D615-82B9-2B2A-B82AE3CE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61910-A11A-3B7F-3E96-D6F32840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F890-ECAC-1B44-A6F4-AA68EB4207C6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9B7A4-00F1-1D7D-AD2B-0473C485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2C8E7-D36E-F9BA-7474-DFF5B645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5126-CBBE-E64B-91A4-0E0D3418E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4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A89C4-0A2D-49F8-8839-649010EF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F890-ECAC-1B44-A6F4-AA68EB4207C6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901C8-7001-FE7F-24A6-DD885AD6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39C81-015D-11E4-638F-E57EACBE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5126-CBBE-E64B-91A4-0E0D3418E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8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3BCA-2E99-ABD5-49D7-0AABA6B9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6EF6-AD2B-6EF2-152B-788AC208B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36932-04D3-15DD-59CF-4B25E37A8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80ACB-19AD-D6E1-CE16-6D1F2DD2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F890-ECAC-1B44-A6F4-AA68EB4207C6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651D3-C7E0-19C2-FE01-B91C02DC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5EE56-BC26-BB65-B765-BE5B1062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5126-CBBE-E64B-91A4-0E0D3418E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4F1C-4720-BA62-76B0-9F0D809F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173D3-350D-3FFF-011F-F8D3BDFDE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35CFD-04FE-6522-7B9D-2CAB6D704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ABE24-DA7B-363E-A1A0-0D5C0D2E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F890-ECAC-1B44-A6F4-AA68EB4207C6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AD61C-DB9C-CB23-A76E-1A553B7A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E6C23-7035-CE74-E856-3B7A78E9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5126-CBBE-E64B-91A4-0E0D3418E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6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E927E-206C-EBCC-9E0E-1168CFF5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4B946-01DC-A277-B0F0-520AFBA1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D51F3-6F61-CD3B-01FD-3A945CB96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1F890-ECAC-1B44-A6F4-AA68EB4207C6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D206D-741F-116C-0E49-71EC18033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46BC3-4224-2AC5-A3A4-323BC2D35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55126-CBBE-E64B-91A4-0E0D3418E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4804-5EBA-9499-10FD-F5EF98DC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82" y="365126"/>
            <a:ext cx="10659318" cy="665022"/>
          </a:xfrm>
        </p:spPr>
        <p:txBody>
          <a:bodyPr>
            <a:normAutofit/>
          </a:bodyPr>
          <a:lstStyle/>
          <a:p>
            <a:r>
              <a:rPr lang="en-IN" sz="2800" b="1" i="0" dirty="0">
                <a:solidFill>
                  <a:srgbClr val="FF0000"/>
                </a:solidFill>
                <a:effectLst/>
                <a:latin typeface="+mn-lt"/>
              </a:rPr>
              <a:t>Can interfaces have </a:t>
            </a:r>
            <a:r>
              <a:rPr lang="en-IN" sz="2800" b="1" i="0" dirty="0">
                <a:solidFill>
                  <a:srgbClr val="002060"/>
                </a:solidFill>
                <a:effectLst/>
                <a:latin typeface="+mn-lt"/>
              </a:rPr>
              <a:t>static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+mn-lt"/>
              </a:rPr>
              <a:t> methods?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4C93-A97A-5D25-448D-D538992EF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482" y="1400537"/>
            <a:ext cx="4676172" cy="477642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b="1" i="0" dirty="0">
                <a:solidFill>
                  <a:srgbClr val="002060"/>
                </a:solidFill>
                <a:effectLst/>
              </a:rPr>
              <a:t>Yes.</a:t>
            </a:r>
          </a:p>
          <a:p>
            <a:pPr marL="0" indent="0" algn="l">
              <a:buNone/>
            </a:pPr>
            <a:endParaRPr lang="en-IN" sz="2400" b="1" i="0" dirty="0">
              <a:solidFill>
                <a:srgbClr val="002060"/>
              </a:solidFill>
              <a:effectLst/>
            </a:endParaRPr>
          </a:p>
          <a:p>
            <a:pPr marL="0" indent="0" algn="l">
              <a:buNone/>
            </a:pPr>
            <a:r>
              <a:rPr lang="en-IN" sz="2400" b="1" i="0" dirty="0">
                <a:solidFill>
                  <a:srgbClr val="002060"/>
                </a:solidFill>
                <a:effectLst/>
              </a:rPr>
              <a:t>Interface methods: </a:t>
            </a:r>
          </a:p>
          <a:p>
            <a:pPr marL="0" indent="0" algn="l">
              <a:buNone/>
            </a:pPr>
            <a:endParaRPr lang="en-IN" sz="2400" b="0" i="0" dirty="0">
              <a:solidFill>
                <a:srgbClr val="333333"/>
              </a:solidFill>
              <a:effectLst/>
            </a:endParaRP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C00000"/>
                </a:solidFill>
                <a:effectLst/>
              </a:rPr>
              <a:t>Before Java 8</a:t>
            </a:r>
            <a:r>
              <a:rPr lang="en-IN" sz="2400" dirty="0">
                <a:solidFill>
                  <a:srgbClr val="C00000"/>
                </a:solidFill>
              </a:rPr>
              <a:t>  : </a:t>
            </a:r>
            <a:r>
              <a:rPr lang="en-IN" sz="2400" b="0" i="0" dirty="0">
                <a:solidFill>
                  <a:srgbClr val="7030A0"/>
                </a:solidFill>
                <a:effectLst/>
              </a:rPr>
              <a:t>Public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 , </a:t>
            </a:r>
            <a:r>
              <a:rPr lang="en-IN" sz="2400" b="0" i="0" dirty="0">
                <a:solidFill>
                  <a:srgbClr val="0070C0"/>
                </a:solidFill>
                <a:effectLst/>
              </a:rPr>
              <a:t>abstract</a:t>
            </a:r>
          </a:p>
          <a:p>
            <a:pPr marL="0" indent="0" algn="l">
              <a:buNone/>
            </a:pPr>
            <a:endParaRPr lang="en-IN" sz="240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r>
              <a:rPr lang="en-IN" sz="2400" dirty="0">
                <a:solidFill>
                  <a:srgbClr val="C00000"/>
                </a:solidFill>
              </a:rPr>
              <a:t>From Java 8 : </a:t>
            </a:r>
            <a:r>
              <a:rPr lang="en-IN" sz="2400" b="0" i="0" dirty="0">
                <a:solidFill>
                  <a:srgbClr val="002060"/>
                </a:solidFill>
                <a:effectLst/>
              </a:rPr>
              <a:t>Static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 , </a:t>
            </a:r>
            <a:r>
              <a:rPr lang="en-IN" sz="2400" b="0" i="0" dirty="0">
                <a:solidFill>
                  <a:srgbClr val="00B050"/>
                </a:solidFill>
                <a:effectLst/>
              </a:rPr>
              <a:t>Default</a:t>
            </a:r>
          </a:p>
          <a:p>
            <a:pPr marL="0" indent="0" algn="l">
              <a:buNone/>
            </a:pPr>
            <a:endParaRPr lang="en-IN" sz="240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C00000"/>
                </a:solidFill>
                <a:effectLst/>
              </a:rPr>
              <a:t>From Java 9 : </a:t>
            </a:r>
            <a:r>
              <a:rPr lang="en-IN" sz="2400" b="0" i="0" dirty="0">
                <a:solidFill>
                  <a:srgbClr val="00B0F0"/>
                </a:solidFill>
                <a:effectLst/>
              </a:rPr>
              <a:t>private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 , </a:t>
            </a:r>
            <a:r>
              <a:rPr lang="en-IN" sz="2400" b="0" i="0" dirty="0">
                <a:solidFill>
                  <a:srgbClr val="002060"/>
                </a:solidFill>
                <a:effectLst/>
              </a:rPr>
              <a:t>private static</a:t>
            </a:r>
            <a:br>
              <a:rPr lang="en-IN" sz="2400" dirty="0"/>
            </a:b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4731A-65CB-63CA-F371-2451B79502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01166" y="1414463"/>
            <a:ext cx="5037867" cy="47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Can interfaces have static methods?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17</cp:revision>
  <dcterms:created xsi:type="dcterms:W3CDTF">2023-01-19T12:31:27Z</dcterms:created>
  <dcterms:modified xsi:type="dcterms:W3CDTF">2023-01-19T13:01:32Z</dcterms:modified>
</cp:coreProperties>
</file>