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79" r:id="rId3"/>
    <p:sldId id="28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61"/>
  </p:normalViewPr>
  <p:slideViewPr>
    <p:cSldViewPr snapToGrid="0">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F976-D1CA-1CC8-7B7F-E3DEE92EF0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B34505-E22D-3A67-B5C4-574C60FB6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CEB31CC-30A0-E6ED-64CC-A7C64AE8EA70}"/>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5" name="Footer Placeholder 4">
            <a:extLst>
              <a:ext uri="{FF2B5EF4-FFF2-40B4-BE49-F238E27FC236}">
                <a16:creationId xmlns:a16="http://schemas.microsoft.com/office/drawing/2014/main" id="{15573A37-13DB-7FF7-E671-AD9E79261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63FD8-B25E-1DB6-411E-A4CB0D49C027}"/>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116764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CD91-D9FE-B839-6DE6-5EDF67FADDB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3C5FBB-4400-08B0-28E3-0340F673AA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22DC3D-32C6-EEC0-F9D2-FC0868F5C00B}"/>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5" name="Footer Placeholder 4">
            <a:extLst>
              <a:ext uri="{FF2B5EF4-FFF2-40B4-BE49-F238E27FC236}">
                <a16:creationId xmlns:a16="http://schemas.microsoft.com/office/drawing/2014/main" id="{AB0A5653-0CCC-97EC-225E-6301C4D69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DAE18-ACFD-E62F-7EFF-314B51C08B1C}"/>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129309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1027B-525A-AF18-B1EF-3A4096E8C56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F837B6B-C4BE-913C-B6A9-899D32D8BA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EB002D-65CC-F978-064B-83627E197338}"/>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5" name="Footer Placeholder 4">
            <a:extLst>
              <a:ext uri="{FF2B5EF4-FFF2-40B4-BE49-F238E27FC236}">
                <a16:creationId xmlns:a16="http://schemas.microsoft.com/office/drawing/2014/main" id="{AAD1C766-5F39-6B82-73CC-823E5422F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1D12F-5E9E-F155-60C1-B5DFF09E3078}"/>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266327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21B8-9AF6-E5B9-B260-871A9DCF01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B9BA3CE-DD79-DF64-CF1B-436A988C129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FB2EFE-D65E-1BE9-6B29-D394F91CE21C}"/>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5" name="Footer Placeholder 4">
            <a:extLst>
              <a:ext uri="{FF2B5EF4-FFF2-40B4-BE49-F238E27FC236}">
                <a16:creationId xmlns:a16="http://schemas.microsoft.com/office/drawing/2014/main" id="{AA164EDB-D7FE-FE7B-FB09-4BA9C80DA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DCE20-9FB9-90D4-C2E4-6C790307593E}"/>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5799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0106-8A28-B90B-C37D-5A952DFDFD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9CE006C-27D1-E5BD-D38A-CE9780D3C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2D54F1-23CC-13D9-D7F2-968C74864E44}"/>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5" name="Footer Placeholder 4">
            <a:extLst>
              <a:ext uri="{FF2B5EF4-FFF2-40B4-BE49-F238E27FC236}">
                <a16:creationId xmlns:a16="http://schemas.microsoft.com/office/drawing/2014/main" id="{741F1120-4E46-CE60-3E12-D9C582D61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04BDE-460A-02BB-F629-4FE15BF14C3C}"/>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219598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35A6-2424-FE58-4904-30E4C62B09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26D3-4475-9BB1-4E56-112AFE6375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ED32AAC-839B-2DF2-C52A-383C572E2C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4172813-28D4-FA12-D902-834C209BF749}"/>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6" name="Footer Placeholder 5">
            <a:extLst>
              <a:ext uri="{FF2B5EF4-FFF2-40B4-BE49-F238E27FC236}">
                <a16:creationId xmlns:a16="http://schemas.microsoft.com/office/drawing/2014/main" id="{8CCC4BE0-F608-B089-7325-985C3374E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7F3AC-1EBE-72A5-12B6-3ED0B289FE99}"/>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177536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E296-AE21-B00F-66F6-922D1B4FE8A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93BC68-709F-006B-8676-C471784E1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C7D9E7-3425-483B-4351-72BA02E619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ACF99A4-669D-6D76-AECF-6CF475AFA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5ECB1BC-6E42-096A-6B11-8C192945AF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F2644FE-F9B0-F7A8-5639-A5F59C002F4F}"/>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8" name="Footer Placeholder 7">
            <a:extLst>
              <a:ext uri="{FF2B5EF4-FFF2-40B4-BE49-F238E27FC236}">
                <a16:creationId xmlns:a16="http://schemas.microsoft.com/office/drawing/2014/main" id="{FA6ABA28-8469-C265-312A-20D18D37A6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BF8274-654E-D855-BDC6-ECB9E9032EA3}"/>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304707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DEC2-29BC-7321-EB2E-860C41A0E37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43F92E4-C836-AE7E-C6BF-A7322AEA80BC}"/>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4" name="Footer Placeholder 3">
            <a:extLst>
              <a:ext uri="{FF2B5EF4-FFF2-40B4-BE49-F238E27FC236}">
                <a16:creationId xmlns:a16="http://schemas.microsoft.com/office/drawing/2014/main" id="{ADE3687E-F4F5-1CA6-CD74-7E5F9829FF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5CA4F7-E9FB-4F4F-4D54-8E798DB4979F}"/>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122983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F35710-87A7-71E8-9336-E9037148C740}"/>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3" name="Footer Placeholder 2">
            <a:extLst>
              <a:ext uri="{FF2B5EF4-FFF2-40B4-BE49-F238E27FC236}">
                <a16:creationId xmlns:a16="http://schemas.microsoft.com/office/drawing/2014/main" id="{59A24486-1CE5-8F3C-E844-9A8A8C5F10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6B2E03-50F7-B40E-4DEB-316410C52D5E}"/>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163843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7E24-9918-0F95-744D-41E02FD6F1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787BA8D-1716-BDF1-7E4B-089BCEDAD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621654-B7CD-8B32-707F-6574C379D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E9BBC7-5337-185C-D772-0805CCA68ADD}"/>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6" name="Footer Placeholder 5">
            <a:extLst>
              <a:ext uri="{FF2B5EF4-FFF2-40B4-BE49-F238E27FC236}">
                <a16:creationId xmlns:a16="http://schemas.microsoft.com/office/drawing/2014/main" id="{A3CBE223-A44B-96D7-BC05-8B1BDE1AA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40326-4E29-0C0E-12D5-A67E7FAD4593}"/>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275284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73EB-01CD-A13F-06F2-86146F2283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D67BC52-1222-A1B2-997B-9B901BD47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B6109-2E9E-D2DF-05BB-A36B475AE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AF96FF-DEFB-5D11-0F02-605F8FFD7F6E}"/>
              </a:ext>
            </a:extLst>
          </p:cNvPr>
          <p:cNvSpPr>
            <a:spLocks noGrp="1"/>
          </p:cNvSpPr>
          <p:nvPr>
            <p:ph type="dt" sz="half" idx="10"/>
          </p:nvPr>
        </p:nvSpPr>
        <p:spPr/>
        <p:txBody>
          <a:bodyPr/>
          <a:lstStyle/>
          <a:p>
            <a:fld id="{C78AD914-340A-654D-87D5-6A76A80C76A2}" type="datetimeFigureOut">
              <a:rPr lang="en-US" smtClean="0"/>
              <a:t>2/17/23</a:t>
            </a:fld>
            <a:endParaRPr lang="en-US"/>
          </a:p>
        </p:txBody>
      </p:sp>
      <p:sp>
        <p:nvSpPr>
          <p:cNvPr id="6" name="Footer Placeholder 5">
            <a:extLst>
              <a:ext uri="{FF2B5EF4-FFF2-40B4-BE49-F238E27FC236}">
                <a16:creationId xmlns:a16="http://schemas.microsoft.com/office/drawing/2014/main" id="{C5A7A7FE-8DD6-2CC4-1BA4-EA7B09E3C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B7E95-C87B-B919-AE20-BF3E2930507C}"/>
              </a:ext>
            </a:extLst>
          </p:cNvPr>
          <p:cNvSpPr>
            <a:spLocks noGrp="1"/>
          </p:cNvSpPr>
          <p:nvPr>
            <p:ph type="sldNum" sz="quarter" idx="12"/>
          </p:nvPr>
        </p:nvSpPr>
        <p:spPr/>
        <p:txBody>
          <a:bodyPr/>
          <a:lstStyle/>
          <a:p>
            <a:fld id="{AA31C1BB-7A5E-C24A-B070-9B532472E8E1}" type="slidenum">
              <a:rPr lang="en-US" smtClean="0"/>
              <a:t>‹#›</a:t>
            </a:fld>
            <a:endParaRPr lang="en-US"/>
          </a:p>
        </p:txBody>
      </p:sp>
    </p:spTree>
    <p:extLst>
      <p:ext uri="{BB962C8B-B14F-4D97-AF65-F5344CB8AC3E}">
        <p14:creationId xmlns:p14="http://schemas.microsoft.com/office/powerpoint/2010/main" val="354753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7ADEC-97E9-AD25-4C9C-9D3B663F9E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828FA9-C97E-9408-F8D1-3B5DC18AB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87F345-3F44-5A47-A0BC-2052EDF351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AD914-340A-654D-87D5-6A76A80C76A2}" type="datetimeFigureOut">
              <a:rPr lang="en-US" smtClean="0"/>
              <a:t>2/17/23</a:t>
            </a:fld>
            <a:endParaRPr lang="en-US"/>
          </a:p>
        </p:txBody>
      </p:sp>
      <p:sp>
        <p:nvSpPr>
          <p:cNvPr id="5" name="Footer Placeholder 4">
            <a:extLst>
              <a:ext uri="{FF2B5EF4-FFF2-40B4-BE49-F238E27FC236}">
                <a16:creationId xmlns:a16="http://schemas.microsoft.com/office/drawing/2014/main" id="{104D767C-69B0-138B-7D49-7DB1B7227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A752B2-7113-58E2-C633-1951AE2D5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1C1BB-7A5E-C24A-B070-9B532472E8E1}" type="slidenum">
              <a:rPr lang="en-US" smtClean="0"/>
              <a:t>‹#›</a:t>
            </a:fld>
            <a:endParaRPr lang="en-US"/>
          </a:p>
        </p:txBody>
      </p:sp>
    </p:spTree>
    <p:extLst>
      <p:ext uri="{BB962C8B-B14F-4D97-AF65-F5344CB8AC3E}">
        <p14:creationId xmlns:p14="http://schemas.microsoft.com/office/powerpoint/2010/main" val="2836663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A477E-364B-9FDB-97AF-B5C9C079D8E9}"/>
              </a:ext>
            </a:extLst>
          </p:cNvPr>
          <p:cNvSpPr>
            <a:spLocks noGrp="1"/>
          </p:cNvSpPr>
          <p:nvPr>
            <p:ph type="ctrTitle"/>
          </p:nvPr>
        </p:nvSpPr>
        <p:spPr>
          <a:xfrm>
            <a:off x="968025" y="1376362"/>
            <a:ext cx="10277856" cy="2601221"/>
          </a:xfrm>
        </p:spPr>
        <p:txBody>
          <a:bodyPr>
            <a:normAutofit/>
          </a:bodyPr>
          <a:lstStyle/>
          <a:p>
            <a:pPr marL="0" indent="0">
              <a:buNone/>
            </a:pPr>
            <a:r>
              <a:rPr lang="en-IN" sz="3600" b="1" dirty="0">
                <a:solidFill>
                  <a:srgbClr val="FF0000"/>
                </a:solidFill>
                <a:latin typeface="+mn-lt"/>
              </a:rPr>
              <a:t>Interview Question</a:t>
            </a:r>
            <a:br>
              <a:rPr lang="en-IN" sz="3600" b="1" dirty="0">
                <a:solidFill>
                  <a:srgbClr val="002060"/>
                </a:solidFill>
                <a:latin typeface="+mn-lt"/>
              </a:rPr>
            </a:br>
            <a:br>
              <a:rPr lang="en-IN" sz="3600" b="1" dirty="0">
                <a:solidFill>
                  <a:srgbClr val="002060"/>
                </a:solidFill>
                <a:latin typeface="+mn-lt"/>
              </a:rPr>
            </a:br>
            <a:r>
              <a:rPr lang="en-IN" sz="3600" b="1" i="0" dirty="0">
                <a:solidFill>
                  <a:srgbClr val="002060"/>
                </a:solidFill>
                <a:effectLst/>
                <a:latin typeface="+mn-lt"/>
              </a:rPr>
              <a:t>What is ArrayStoreException in java?</a:t>
            </a:r>
            <a:endParaRPr lang="en-IN" sz="3600" dirty="0">
              <a:solidFill>
                <a:srgbClr val="002060"/>
              </a:solidFill>
              <a:latin typeface="+mn-lt"/>
            </a:endParaRPr>
          </a:p>
        </p:txBody>
      </p:sp>
      <p:sp>
        <p:nvSpPr>
          <p:cNvPr id="3" name="Subtitle 2">
            <a:extLst>
              <a:ext uri="{FF2B5EF4-FFF2-40B4-BE49-F238E27FC236}">
                <a16:creationId xmlns:a16="http://schemas.microsoft.com/office/drawing/2014/main" id="{04F68F9E-3F5D-4667-48CC-B79648CA8131}"/>
              </a:ext>
            </a:extLst>
          </p:cNvPr>
          <p:cNvSpPr>
            <a:spLocks noGrp="1"/>
          </p:cNvSpPr>
          <p:nvPr>
            <p:ph type="subTitle" idx="1"/>
          </p:nvPr>
        </p:nvSpPr>
        <p:spPr>
          <a:xfrm>
            <a:off x="1524000" y="4617728"/>
            <a:ext cx="9144000" cy="944339"/>
          </a:xfrm>
        </p:spPr>
        <p:txBody>
          <a:bodyPr>
            <a:normAutofit/>
          </a:bodyPr>
          <a:lstStyle/>
          <a:p>
            <a:r>
              <a:rPr lang="en-US" b="1" dirty="0"/>
              <a:t>momedaram</a:t>
            </a: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5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95FA74-AA20-4D5C-4485-C2696CCA638A}"/>
              </a:ext>
            </a:extLst>
          </p:cNvPr>
          <p:cNvSpPr>
            <a:spLocks noGrp="1"/>
          </p:cNvSpPr>
          <p:nvPr>
            <p:ph idx="1"/>
          </p:nvPr>
        </p:nvSpPr>
        <p:spPr>
          <a:xfrm>
            <a:off x="277792" y="335666"/>
            <a:ext cx="11914208" cy="6342926"/>
          </a:xfrm>
        </p:spPr>
        <p:txBody>
          <a:bodyPr>
            <a:normAutofit/>
          </a:bodyPr>
          <a:lstStyle/>
          <a:p>
            <a:pPr marL="0" indent="0">
              <a:buNone/>
            </a:pPr>
            <a:r>
              <a:rPr lang="en-IN" sz="2400" b="1" i="0" dirty="0">
                <a:solidFill>
                  <a:srgbClr val="FF0000"/>
                </a:solidFill>
                <a:effectLst/>
              </a:rPr>
              <a:t>ArrayStoreException</a:t>
            </a:r>
            <a:r>
              <a:rPr lang="en-IN" sz="2400" b="0" i="0" dirty="0">
                <a:solidFill>
                  <a:srgbClr val="333333"/>
                </a:solidFill>
                <a:effectLst/>
              </a:rPr>
              <a:t> is a run time exception.</a:t>
            </a:r>
          </a:p>
          <a:p>
            <a:pPr marL="0" indent="0">
              <a:buNone/>
            </a:pPr>
            <a:r>
              <a:rPr lang="en-IN" sz="2400" dirty="0">
                <a:solidFill>
                  <a:srgbClr val="333333"/>
                </a:solidFill>
              </a:rPr>
              <a:t>W</a:t>
            </a:r>
            <a:r>
              <a:rPr lang="en-IN" sz="2400" b="0" i="0" dirty="0">
                <a:solidFill>
                  <a:srgbClr val="333333"/>
                </a:solidFill>
                <a:effectLst/>
              </a:rPr>
              <a:t>hich occurs when we try to store non-compatible element in an array object. </a:t>
            </a:r>
          </a:p>
          <a:p>
            <a:pPr marL="0" indent="0">
              <a:buNone/>
            </a:pPr>
            <a:r>
              <a:rPr lang="en-IN" sz="2400" b="0" i="0" dirty="0">
                <a:solidFill>
                  <a:srgbClr val="333333"/>
                </a:solidFill>
                <a:effectLst/>
              </a:rPr>
              <a:t>For example, we can store only string elements in an array of strings. if we try to insert integer element in an array of strings, we will get ArrayStoreException at run time.</a:t>
            </a:r>
          </a:p>
          <a:p>
            <a:pPr marL="0" indent="0">
              <a:buNone/>
            </a:pPr>
            <a:endParaRPr lang="en-US" sz="2400" dirty="0"/>
          </a:p>
        </p:txBody>
      </p:sp>
      <p:pic>
        <p:nvPicPr>
          <p:cNvPr id="2" name="Picture 1">
            <a:extLst>
              <a:ext uri="{FF2B5EF4-FFF2-40B4-BE49-F238E27FC236}">
                <a16:creationId xmlns:a16="http://schemas.microsoft.com/office/drawing/2014/main" id="{5469A05C-A282-B768-93AC-C79B0D69266C}"/>
              </a:ext>
            </a:extLst>
          </p:cNvPr>
          <p:cNvPicPr>
            <a:picLocks noChangeAspect="1"/>
          </p:cNvPicPr>
          <p:nvPr/>
        </p:nvPicPr>
        <p:blipFill>
          <a:blip r:embed="rId2"/>
          <a:stretch>
            <a:fillRect/>
          </a:stretch>
        </p:blipFill>
        <p:spPr>
          <a:xfrm>
            <a:off x="1908858" y="2386037"/>
            <a:ext cx="7772400" cy="3891575"/>
          </a:xfrm>
          <a:prstGeom prst="rect">
            <a:avLst/>
          </a:prstGeom>
        </p:spPr>
      </p:pic>
    </p:spTree>
    <p:extLst>
      <p:ext uri="{BB962C8B-B14F-4D97-AF65-F5344CB8AC3E}">
        <p14:creationId xmlns:p14="http://schemas.microsoft.com/office/powerpoint/2010/main" val="290028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3F018F-20EA-0B30-643B-D77BE82E2791}"/>
              </a:ext>
            </a:extLst>
          </p:cNvPr>
          <p:cNvPicPr>
            <a:picLocks noChangeAspect="1"/>
          </p:cNvPicPr>
          <p:nvPr/>
        </p:nvPicPr>
        <p:blipFill>
          <a:blip r:embed="rId2"/>
          <a:stretch>
            <a:fillRect/>
          </a:stretch>
        </p:blipFill>
        <p:spPr>
          <a:xfrm>
            <a:off x="277792" y="1203767"/>
            <a:ext cx="4966394" cy="4143814"/>
          </a:xfrm>
          <a:prstGeom prst="rect">
            <a:avLst/>
          </a:prstGeom>
        </p:spPr>
      </p:pic>
      <p:pic>
        <p:nvPicPr>
          <p:cNvPr id="3" name="Picture 2">
            <a:extLst>
              <a:ext uri="{FF2B5EF4-FFF2-40B4-BE49-F238E27FC236}">
                <a16:creationId xmlns:a16="http://schemas.microsoft.com/office/drawing/2014/main" id="{C83912D0-C981-53BD-681B-493FF907F30D}"/>
              </a:ext>
            </a:extLst>
          </p:cNvPr>
          <p:cNvPicPr>
            <a:picLocks noChangeAspect="1"/>
          </p:cNvPicPr>
          <p:nvPr/>
        </p:nvPicPr>
        <p:blipFill>
          <a:blip r:embed="rId3"/>
          <a:stretch>
            <a:fillRect/>
          </a:stretch>
        </p:blipFill>
        <p:spPr>
          <a:xfrm>
            <a:off x="5646596" y="1376435"/>
            <a:ext cx="6267612" cy="3825803"/>
          </a:xfrm>
          <a:prstGeom prst="rect">
            <a:avLst/>
          </a:prstGeom>
        </p:spPr>
      </p:pic>
    </p:spTree>
    <p:extLst>
      <p:ext uri="{BB962C8B-B14F-4D97-AF65-F5344CB8AC3E}">
        <p14:creationId xmlns:p14="http://schemas.microsoft.com/office/powerpoint/2010/main" val="67255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68</Words>
  <Application>Microsoft Macintosh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Interview Question  What is ArrayStoreException in java?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Catch Blocks In Java</dc:title>
  <dc:creator>Dheeraj Chowdary</dc:creator>
  <cp:lastModifiedBy>Dheeraj Chowdary</cp:lastModifiedBy>
  <cp:revision>49</cp:revision>
  <dcterms:created xsi:type="dcterms:W3CDTF">2022-09-30T08:40:22Z</dcterms:created>
  <dcterms:modified xsi:type="dcterms:W3CDTF">2023-02-17T16:10:57Z</dcterms:modified>
</cp:coreProperties>
</file>