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6:57:04.6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 24575,'55'0'0,"14"0"0,29 0 0,-42 0 0,0 0 0,3 0 0,2 0 0,1 0 0,1 0 0,0 0 0,1 0 0,-1 0 0,0 0 0,-2 0 0,-2 0 0,-7 0 0,-3 0 0,35 0 0,-11 0 0,-7 0 0,-5 0 0,-2 0 0,-7 0 0,-4 0 0,-2 0 0,0 0 0,4 0 0,2 0 0,8 0 0,5 0 0,5 0 0,4 0 0,-1 0 0,4 0 0,2 0 0,2 0 0,4 0 0,-2 0 0,-6 0 0,-7 0 0,-9 0 0,-4 0 0,-4 0 0,-5 0 0,-4-1 0,-5-1 0,-6-1 0,-3 1 0,3 0 0,6 2 0,8 0 0,6 0 0,2 0 0,1 0 0,1-2 0,-1-1 0,-2 0 0,-3 1 0,-5 2 0,-4 0 0,-5 0 0,-3 0 0,-4 0 0,3 0 0,2 0 0,4 0 0,7 0 0,11 0 0,12 0 0,15 0 0,10 0 0,5 0 0,-47 0 0,0 0 0,0 0 0,1 0 0,2 0 0,0 0 0,0 0 0,0 0 0,1 0 0,-1 0 0,0 0 0,-1 0 0,-2 0 0,-1 0 0,44 0 0,-10 0 0,-11 0 0,-10 0 0,-13 0 0,-11 0 0,-9 0 0,-6 0 0,-4 0 0,-5 0 0,-3 0 0,-2 0 0,0 0 0,2 0 0,7 0 0,11 0 0,18 0 0,21 0 0,20 0 0,-37 0 0,1 0 0,2 0 0,0 0 0,1 0 0,-1 0 0,-3 0 0,-1 0 0,44 0 0,-11 0 0,-13 0 0,-8 0 0,-9 0 0,-7 0 0,-7 0 0,-8 0 0,-3 0 0,-5 0 0,0 0 0,0 0 0,4 0 0,5 0 0,5 0 0,5 0 0,5 0 0,6 0 0,5 0 0,2 0 0,1 0 0,1 0 0,-1 0 0,-1 0 0,-2 0 0,-3 0 0,-5 0 0,-5 0 0,-1 0 0,-2 0 0,0 2 0,1 1 0,8-1 0,10 0 0,17-2 0,17 0 0,-43 0 0,2 0 0,3 0 0,2 0 0,0 0 0,1 0 0,1 0 0,1 0 0,0 0 0,0 0 0,2 0 0,0 0 0,2 0 0,-1 0 0,1 0 0,-1 0 0,3 0 0,0 0 0,0 0 0,0 0 0,-3 0 0,-1 0 0,-6 0 0,-2 0 0,37 0 0,-25 0 0,-21 0 0,-16 0 0,-9 0 0,-11 0 0,-1 0 0,-6 0 0,2 0 0,2 0 0,5 0 0,6 0 0,7 0 0,3 0 0,2 0 0,-2 0 0,-4 0 0,-2 0 0,-13 0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6:57:06.4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24575,'27'0'0,"17"0"0,20 0 0,22 0 0,8 0 0,6 0 0,-4 0 0,-8 0 0,-9 0 0,-14 0 0,-10 0 0,-8 0 0,-3 0 0,-4-1 0,-2-1 0,-5-1 0,-8 1 0,-3 2 0,0 0 0,6 0 0,3 0 0,2 0 0,-3 0 0,-5 0 0,-5 0 0,-6 0 0,-3 0 0,-2 0 0,1 0 0,4 0 0,8 0 0,6-2 0,4-1 0,1 1 0,1-1 0,1 1 0,1-2 0,0 0 0,-4 0 0,-6 1 0,-8 2 0,-5 1 0,-8 0 0,-3 0 0,-3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6:57:16.4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1 327 24575,'46'0'0,"21"0"0,29 0 0,-38 0 0,3 0 0,6 0 0,2 0 0,4 1 0,1 1 0,1 1 0,0 0 0,-2 2 0,-1 0 0,-3 0 0,-3 0 0,-7-1 0,-2 1 0,40 0 0,-23-2 0,-23-1 0,-18-2 0,-13 0 0,-10-2 0,-6-2 0,-4-1 0,-2-1 0,4 0 0,20-5 0,22-5 0,22-5 0,25-3 0,-38 11 0,2-1 0,7-1 0,1-1 0,7-3 0,0 0 0,0-2 0,0 1 0,-1 0 0,0 1 0,0 2 0,-1 1 0,-1 4 0,-1 2 0,-11 2 0,-3 1 0,18 0 0,-37 4 0,-28 1 0,7 2 0,47 0 0,1 0 0,10 0 0,-7 0 0,5 0 0,2 0-392,10 0 0,3 0 0,3 0 392,-9 0 0,5 0 0,-3 0 0,-9 0 0,10 0 0,-6 0 0,18 0 0,-28 0 0,-59 0 0,48 0 0,9-3 0,13-1 0,0 1 0,6 0 0,5 1-399,-9 0 0,4-1 0,2 2 0,0 1 399,5 1 0,1 1 0,0 1 0,-1 2 0,-4 1 0,0 1 0,-3 1 0,-3 0 359,4 2 1,-5 0 0,-7 1-360,2 2 0,-15-1 0,-17-4 0,-50-8 0,1 0 0,-3 0 1693,10 0-1693,37 0 0,9 0 0,12 0 0,6-1 0,10-1 0,4 0-530,-2 1 1,4 0-1,5 0 1,1-1 529,-6 1 0,4 0 0,1 0 0,1 0 0,0 0 0,6 0 0,1 0 0,1 1 0,-1-1 0,-1 0 0,-7 1 0,1-1 0,-2 1 0,-2 0 0,-3-1 0,28 0 0,-4 0 0,-11 0 0,-3 0 0,-14-1 0,1-1 0,-16 2 0,-10 1 0,9 0 0,5 0 0,7 0 0,5 1-442,-3 1 1,5 1 0,2 1 0,1 2 441,11 2 0,2 2 0,2 2 0,0 0 0,4 3 0,2 2 0,-2 1 0,-4 1 0,-16-2 0,-3 1 0,-3 1 0,-5-1 0,29 10 0,-16-2 0,-8 1 1915,-65-20-1915,0-3 0,20-2 0,38-1 984,-15-2 0,6 2-984,15-1 0,4 2 0,6 2 0,0 1 0,-4 2 0,-1 2 0,-9 2 0,-5 2 0,31 12 0,-33-4 0,-25-7 0,-13-6 0,-11-4 0,-3 1 0,-4 0 0,1-1 0,-1 0 0,3 0 0,1 2 0,3 4 0,3 5 0,5 6 0,6 6 0,1 4 0,1 0 0,-2-3 0,-1-1 0,1-2 0,-2-2 0,-3-2 0,-6-6 0,-3 0 0,-1-2 0,3 0 0,2 2 0,-1 1 0,-1 1 0,-5-3 0,-4-3 0,-2-3 0,-1-5 0,1 0 0,1 1 0,1 1 0,-2 0 0,2-1 0,-1 1 0,0 2 0,0 1 0,0-1 0,-1 0 0,3-1 0,-4-2 0,2 0 0,-3-1 0,0 1 0,0 0 0,2-1 0,0-1 0,1 2 0,4 0 0,0 2 0,4 2 0,-1 0 0,-1-1 0,-2 1 0,-1-1 0,0 0 0,1-1 0,2 2 0,-1 0 0,1 0 0,-2 0 0,-1-1 0,-3 0 0,-1-4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8075-E834-0EB3-3299-493B96BA9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D96B-2689-9189-985A-19AFAA9DE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202DE-730D-79D2-6593-70C8F4CC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02BAC-0F42-3882-B6FD-063AA35D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963C0-D134-B4EF-D39B-ED879001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1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6320-7683-D8EA-0790-9C00ECB4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0D19F-967B-F2AF-671E-E604A32C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848F-25BE-AD68-2588-1E9C8E98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34E8-E44E-6735-0C15-40DFBA97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1AB37-C5E8-21E4-528E-38B23371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ACC6A-2DCE-07FD-5F34-2A2AB206E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E5DB9-69B3-6DFE-D9C7-ED964D671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5A944-1CE6-17BF-2B7B-AD266AF8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2D10-D129-4970-2765-CE6E0C9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E8E0B-2988-E227-6E17-3B1AF0E6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CE9-0EAC-A97B-246F-B1D1A007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1CC6-9F47-0814-C82E-0C55E888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8D06E-E583-EFFA-2975-906AA1C8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4A7BA-0339-04DB-6E4F-F02F0F51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D49A-FC28-7B96-04C4-6D45D879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99AE-E3B8-0C13-A49D-1720C30C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73618-2E51-F37C-7911-5D9A14A1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7F578-9473-DAB6-2A91-ECD69678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6BD8-A817-85B5-0B81-2461487E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CF53-322F-7EB5-799B-133E0305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2DCB-5656-1F60-89D2-AF3A0C22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E988-D732-376C-F491-920ABB4BD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FE365-7787-5AA1-C3D9-629633940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5C2B1-EC66-595B-9746-BD29B2C3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9238C-4AF2-A751-3F77-4BB384F8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17E09-370C-1330-9F29-ABC3CE59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9B06-FC2F-D173-D88B-DCBA19AC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A1A8-BC96-9A00-6E94-11018A8D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C2ACA-0070-2E52-0ED6-C5F6EDA19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4B5BE-6E4C-F898-2504-6F08D8DC5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64767-3778-2524-1DBD-BEA384DFC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82BCA-96FA-5D7F-A762-DA5305C8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E9577-7151-3589-CF3A-44289A1F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BE5E6-EA7C-1B09-9DB7-8BCDFF49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190E-8E6E-E12D-F202-A39497A3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9E50C-E3D3-25F7-498F-5F34073B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B8DA7-5324-E4FB-DA6B-F0D033F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FD4CD-7918-73C9-C7E2-975A1541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76044-E97F-F8B9-B412-59F436EE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2E585-4282-3C6A-3089-D969506A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41C6A-0A0E-89DC-C51E-D7463919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E531-ADB5-7060-76F2-46750266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8385-88EA-3379-5AF5-2530D09C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620A8-2772-BE37-FED5-2F89D55B0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5EC40-2DA2-ED57-3DA5-D83F329A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D68E2-43EA-3E02-187C-CBB0004A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4D3B6-D08B-CB71-7955-03F2BDE0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FBF8-63C3-B219-9C77-30DAC15E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B7B8E-2083-6D9E-0955-5B2F6CBF8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B0EB1-687D-2B02-707D-FB46812EC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0056-330F-1AE0-C087-9C7EAD53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7F0C3-5BFF-4034-9214-F91385C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B595D-0447-438E-7709-D9150DB8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3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E5F66-6CAF-C7A6-4448-EF3AF74A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B446-7B04-6C19-5C25-9CC89E5C5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FD2E-8786-261B-6B08-3C97934B3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BAEF6-689B-2945-BA97-4ACF7B757B6F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9DC4-2CBD-11BD-4BE8-D2C1138FC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43409-1EE8-3F05-7F6A-A11652265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E007-4368-9C4B-A529-2CBF5AA92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7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FD84-176A-AB9B-77A9-2FB56F6BE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162046"/>
            <a:ext cx="11991373" cy="657442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Do constructors have return type? </a:t>
            </a:r>
            <a:r>
              <a:rPr lang="en-IN" b="1" dirty="0"/>
              <a:t>OR</a:t>
            </a:r>
            <a:endParaRPr lang="en-IN" b="1" dirty="0">
              <a:effectLst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effectLst/>
              </a:rPr>
              <a:t>What happens if we keep return type for a constructor?</a:t>
            </a:r>
          </a:p>
          <a:p>
            <a:pPr marL="0" indent="0">
              <a:buNone/>
            </a:pPr>
            <a:r>
              <a:rPr lang="en-IN" sz="2200" b="0" i="0" dirty="0">
                <a:solidFill>
                  <a:srgbClr val="333333"/>
                </a:solidFill>
                <a:effectLst/>
              </a:rPr>
              <a:t>constructors in Java don’t have return type.</a:t>
            </a:r>
          </a:p>
          <a:p>
            <a:pPr marL="0" indent="0">
              <a:buNone/>
            </a:pPr>
            <a:r>
              <a:rPr lang="en-IN" sz="2200" b="0" i="0" dirty="0">
                <a:solidFill>
                  <a:srgbClr val="333333"/>
                </a:solidFill>
                <a:effectLst/>
              </a:rPr>
              <a:t>If we keep return type for a constructor, </a:t>
            </a:r>
            <a:r>
              <a:rPr lang="en-IN" sz="2200" b="1" i="0" dirty="0">
                <a:solidFill>
                  <a:srgbClr val="002060"/>
                </a:solidFill>
                <a:effectLst/>
              </a:rPr>
              <a:t>it will be treated as a normal method 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and also compiler gives a warning saying that </a:t>
            </a:r>
            <a:r>
              <a:rPr lang="en-IN" sz="2200" b="1" i="0" dirty="0">
                <a:solidFill>
                  <a:srgbClr val="7030A0"/>
                </a:solidFill>
                <a:effectLst/>
              </a:rPr>
              <a:t>method name is the same as its class name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IN" sz="2200" dirty="0">
              <a:solidFill>
                <a:srgbClr val="FF0000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F7AFD-91D0-F561-C749-E1E163E9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66" y="2530587"/>
            <a:ext cx="7239000" cy="4000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544B08-8C90-5B27-B384-2A0CF1985C79}"/>
              </a:ext>
            </a:extLst>
          </p:cNvPr>
          <p:cNvGrpSpPr/>
          <p:nvPr/>
        </p:nvGrpSpPr>
        <p:grpSpPr>
          <a:xfrm>
            <a:off x="3225436" y="4854928"/>
            <a:ext cx="4278600" cy="433800"/>
            <a:chOff x="3260160" y="4530837"/>
            <a:chExt cx="427860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1F7538-3B86-B9B2-753C-6E37AF15FD82}"/>
                    </a:ext>
                  </a:extLst>
                </p14:cNvPr>
                <p14:cNvContentPartPr/>
                <p14:nvPr/>
              </p14:nvContentPartPr>
              <p14:xfrm>
                <a:off x="3274920" y="4957077"/>
                <a:ext cx="3671640" cy="7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1F7538-3B86-B9B2-753C-6E37AF15FD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56920" y="4939077"/>
                  <a:ext cx="3707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5165E9C-C010-9052-6DFE-D22B43291503}"/>
                    </a:ext>
                  </a:extLst>
                </p14:cNvPr>
                <p14:cNvContentPartPr/>
                <p14:nvPr/>
              </p14:nvContentPartPr>
              <p14:xfrm>
                <a:off x="6946200" y="4947357"/>
                <a:ext cx="592560" cy="13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5165E9C-C010-9052-6DFE-D22B432915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28200" y="4929357"/>
                  <a:ext cx="628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F1BA748-2CE5-8719-E9B7-879B8BAD2502}"/>
                    </a:ext>
                  </a:extLst>
                </p14:cNvPr>
                <p14:cNvContentPartPr/>
                <p14:nvPr/>
              </p14:nvContentPartPr>
              <p14:xfrm>
                <a:off x="3260160" y="4530837"/>
                <a:ext cx="4277160" cy="403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F1BA748-2CE5-8719-E9B7-879B8BAD250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42520" y="4513197"/>
                  <a:ext cx="4312800" cy="43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971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15</cp:revision>
  <dcterms:created xsi:type="dcterms:W3CDTF">2023-01-02T16:09:27Z</dcterms:created>
  <dcterms:modified xsi:type="dcterms:W3CDTF">2023-01-04T10:44:12Z</dcterms:modified>
</cp:coreProperties>
</file>