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8075-E834-0EB3-3299-493B96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D96B-2689-9189-985A-19AFAA9D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2DE-730D-79D2-6593-70C8F4C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2BAC-0F42-3882-B6FD-063AA35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63C0-D134-B4EF-D39B-ED879001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320-7683-D8EA-0790-9C00ECB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D19F-967B-F2AF-671E-E604A32C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848F-25BE-AD68-2588-1E9C8E9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34E8-E44E-6735-0C15-40DFBA9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B37-C5E8-21E4-528E-38B2337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CC6A-2DCE-07FD-5F34-2A2AB206E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DB9-69B3-6DFE-D9C7-ED964D67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A944-1CE6-17BF-2B7B-AD266AF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D10-D129-4970-2765-CE6E0C9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8E0B-2988-E227-6E17-3B1AF0E6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CE9-0EAC-A97B-246F-B1D1A007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CC6-9F47-0814-C82E-0C55E888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D06E-E583-EFFA-2975-906AA1C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A7BA-0339-04DB-6E4F-F02F0F51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D49A-FC28-7B96-04C4-6D45D879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99AE-E3B8-0C13-A49D-1720C30C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3618-2E51-F37C-7911-5D9A14A1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F578-9473-DAB6-2A91-ECD6967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6BD8-A817-85B5-0B81-2461487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CF53-322F-7EB5-799B-133E030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DCB-5656-1F60-89D2-AF3A0C22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E988-D732-376C-F491-920ABB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E365-7787-5AA1-C3D9-62963394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C2B1-EC66-595B-9746-BD29B2C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238C-4AF2-A751-3F77-4BB384F8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7E09-370C-1330-9F29-ABC3CE5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B06-FC2F-D173-D88B-DCBA19A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A1A8-BC96-9A00-6E94-11018A8D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2ACA-0070-2E52-0ED6-C5F6EDA1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B5BE-6E4C-F898-2504-6F08D8DC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4767-3778-2524-1DBD-BEA384DF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2BCA-96FA-5D7F-A762-DA5305C8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E9577-7151-3589-CF3A-44289A1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BE5E6-EA7C-1B09-9DB7-8BCDFF4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90E-8E6E-E12D-F202-A39497A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E50C-E3D3-25F7-498F-5F34073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8DA7-5324-E4FB-DA6B-F0D033F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D4CD-7918-73C9-C7E2-975A1541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6044-E97F-F8B9-B412-59F436EE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E585-4282-3C6A-3089-D969506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41C6A-0A0E-89DC-C51E-D746391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E531-ADB5-7060-76F2-4675026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385-88EA-3379-5AF5-2530D09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620A8-2772-BE37-FED5-2F89D55B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EC40-2DA2-ED57-3DA5-D83F329A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8E2-43EA-3E02-187C-CBB0004A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D3B6-D08B-CB71-7955-03F2BDE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FBF8-63C3-B219-9C77-30DAC15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7B8E-2083-6D9E-0955-5B2F6CBF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0EB1-687D-2B02-707D-FB46812EC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056-330F-1AE0-C087-9C7EAD5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F0C3-5BFF-4034-9214-F9138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595D-0447-438E-7709-D9150DB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E5F66-6CAF-C7A6-4448-EF3AF74A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B446-7B04-6C19-5C25-9CC89E5C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FD2E-8786-261B-6B08-3C97934B3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AEF6-689B-2945-BA97-4ACF7B757B6F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DC4-2CBD-11BD-4BE8-D2C1138F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09-1EE8-3F05-7F6A-A1165226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FD84-176A-AB9B-77A9-2FB56F6B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3" y="141790"/>
            <a:ext cx="11991373" cy="6574420"/>
          </a:xfrm>
        </p:spPr>
        <p:txBody>
          <a:bodyPr anchor="t"/>
          <a:lstStyle/>
          <a:p>
            <a:pPr marL="0" indent="0">
              <a:buNone/>
            </a:pPr>
            <a:endParaRPr lang="en-IN" b="1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</a:rPr>
              <a:t>What is the use of private constructors?</a:t>
            </a:r>
          </a:p>
          <a:p>
            <a:pPr marL="0" indent="0">
              <a:buNone/>
            </a:pPr>
            <a:br>
              <a:rPr lang="en-IN" sz="2000" dirty="0"/>
            </a:br>
            <a:r>
              <a:rPr lang="en-IN" sz="2000" i="0" dirty="0">
                <a:solidFill>
                  <a:srgbClr val="333333"/>
                </a:solidFill>
                <a:effectLst/>
              </a:rPr>
              <a:t>Private constructors are used to </a:t>
            </a:r>
            <a:r>
              <a:rPr lang="en-IN" sz="2000" b="1" i="0" dirty="0">
                <a:solidFill>
                  <a:srgbClr val="002060"/>
                </a:solidFill>
                <a:effectLst/>
              </a:rPr>
              <a:t>restrict the instantiation</a:t>
            </a:r>
            <a:r>
              <a:rPr lang="en-IN" sz="2000" i="0" dirty="0">
                <a:solidFill>
                  <a:srgbClr val="333333"/>
                </a:solidFill>
                <a:effectLst/>
              </a:rPr>
              <a:t> of a class.</a:t>
            </a:r>
          </a:p>
          <a:p>
            <a:pPr marL="0" indent="0">
              <a:buNone/>
            </a:pPr>
            <a:endParaRPr lang="en-IN" sz="2000" i="0" dirty="0">
              <a:solidFill>
                <a:srgbClr val="333333"/>
              </a:solidFill>
              <a:effectLst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When a class needs to prevent other classes from creating its objects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then private constructors are suitable. </a:t>
            </a:r>
          </a:p>
          <a:p>
            <a:pPr marL="0" indent="0">
              <a:buNone/>
            </a:pPr>
            <a:endParaRPr lang="en-IN" sz="2000" b="0" i="0" dirty="0">
              <a:solidFill>
                <a:srgbClr val="333333"/>
              </a:solidFill>
              <a:effectLst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Objects to the class which has only private constructors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can be created within the class.</a:t>
            </a:r>
          </a:p>
          <a:p>
            <a:pPr marL="0" indent="0">
              <a:buNone/>
            </a:pPr>
            <a:endParaRPr lang="en-IN" sz="20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000" b="1" i="0" dirty="0">
                <a:effectLst/>
              </a:rPr>
              <a:t>Example : </a:t>
            </a:r>
            <a:r>
              <a:rPr lang="en-IN" sz="2000" b="1" i="0" dirty="0">
                <a:solidFill>
                  <a:srgbClr val="00B050"/>
                </a:solidFill>
                <a:effectLst/>
              </a:rPr>
              <a:t>singleton pattern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</a:rPr>
              <a:t>	     </a:t>
            </a:r>
            <a:r>
              <a:rPr lang="en-IN" sz="1800" b="0" i="0" dirty="0">
                <a:solidFill>
                  <a:srgbClr val="333333"/>
                </a:solidFill>
                <a:effectLst/>
              </a:rPr>
              <a:t>This ensures only one instance of a class exist at any point of time.</a:t>
            </a:r>
            <a:endParaRPr lang="en-IN" sz="1800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BFF49-1C7A-A941-B401-252ECC35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568" y="1134318"/>
            <a:ext cx="3980571" cy="39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7</cp:revision>
  <dcterms:created xsi:type="dcterms:W3CDTF">2023-01-02T16:09:27Z</dcterms:created>
  <dcterms:modified xsi:type="dcterms:W3CDTF">2023-01-02T17:14:23Z</dcterms:modified>
</cp:coreProperties>
</file>