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3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24575,'0'79'0,"0"-31"0,0 5 0,0 19 0,0 5 0,-1 14 0,2 2 0,0 3 0,2 1 0,0-30 0,0 0 0,1 0 0,2 27 0,2-1 0,0-7 0,1-2 0,-1-5 0,-1-3 0,-1-10 0,-1-4 0,0-8 0,-1-3 0,1 30 0,-3-19 0,1-11 0,-3-1 0,0 1 0,0 7 0,0 9 0,0 2 0,0 2 0,0-1 0,0-8 0,0-10 0,0-12 0,0-16 0,1-12 0,3-10 0,5-6 0,4-5 0,3-4 0,9-2 0,19 1 0,27 3 0,-18 6 0,6 1 0,14 1 0,6 1 0,11 0 0,3 0 0,-24 1 0,1 1 0,0-1-143,1 1 0,-1 0 1,1 0 142,0 0 0,0 0 0,0 0 0,2 0 0,0 0 0,0 0 0,0 0 0,1 0 0,0 0 0,0 0 0,1 0 0,0 0 0,1 0 0,0 0 0,0 0 0,1 0 0,0 0 0,1 0 0,2 0 0,2 0 0,0 0-342,4 0 0,1 0 0,0 0 342,1 0 0,0 0 0,0 0 0,1 0 0,0 0 0,0 0 0,1 0 0,1 0 0,1 0 0,1 0 0,0 0 0,1 0 0,3 0 0,1 0 0,1 0 0,0 0 0,1 0 0,-1 0 0,0 1 0,-1-1 0,0-1 0,-1 1 0,0-2 0,-1 1 0,-3 0 0,-2-1 0,0 1 0,-2-1 0,-2 1 0,0-1 0,-7 1 0,0 0 0,-1 0-173,-3 1 1,0 0 0,-1 0 172,0 0 0,0 0 0,0 0 0,1 0 0,-1 0 0,1 0 0,2 0 0,1 0 0,-2 0 0,-4 0 0,0 0 0,-2 0 0,-2 0 0,-1 0 0,0 0 0,31 0 0,-1 0 0,1 0 0,-1 0 0,0 0 0,0 0 0,-1 0 0,-1 0 0,-4 0 0,-1 0-5,-4 0 1,-1 0 4,-1-3 0,-1-1 197,-5-1 0,-3-1-197,-6-2 0,-3-2 509,-6 0 1,-2-1-510,-4 2 0,-2 0 278,-3 0 0,-1 0-278,44-6 11,-5 3-11,-5 1 0,3 4 0,4 2 0,1 3 0,-9 2 0,-19 0 0,-21 0 0,-14 0 0,-17-4 0,0-4 0,-11-28 0,0 21 0,0-16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0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24575,'0'66'0,"0"16"0,0-28 0,0 3 0,0 6 0,0 2 0,0 4 0,0 2 0,0 3 0,0 1 0,0 1 0,0-1 0,0-2 0,0-1 0,0-6 0,0-3 0,0-8 0,0-2 0,0 41 0,0-14 0,0-6 0,0-3 0,0-7 0,0-8 0,0-10 0,0-13 0,0-10 0,0-4 0,0-3 0,0 0 0,0 0 0,0 1 0,0-4 0,0-3 0,2-3 0,0-1 0,0-1 0,0 0 0,-1 0 0,1-3 0,0 2 0,0-1 0,-1 2 0,-1 2 0,2 1 0,1 2 0,-1 2 0,2 2 0,0 9 0,4 13 0,2 15 0,0 9 0,-1 0 0,-1-6 0,-1-10 0,0-10 0,0-8 0,-1-6 0,-1-2 0,-2 0 0,2 1 0,-1-1 0,1-2 0,-2-4 0,-1-16 0,-2-8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24575,'0'27'0,"0"16"0,0 31 0,0-21 0,0 4 0,0 7 0,0 4 0,0 11 0,0 5 0,0 6 0,0 2 0,-1 4 0,2 0 0,0 4 0,1 0 0,-1-7 0,1-2 0,1-9 0,1-3 0,-1-8 0,0-3 0,0-12 0,-1-3 0,4 31 0,-3-20 0,-1-17 0,-2-7 0,0-7 0,0-1 0,0 0 0,0 1 0,0 4 0,0 1 0,0 2 0,0-2 0,0-3 0,0-3 0,0-6 0,4-5 0,-3-13 0,3-13-1696,-4-31 0,0 18 0,0-13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24575,'-4'19'0,"-4"6"0,0 1 0,1-1 0,5-7 0,2-6 0,0-1 0,0 2 0,3 4 0,3 1 0,2 0 0,3 0 0,-2 1 0,1-1 0,-3 0 0,-2-2 0,0-3 0,-2-5 0,2-2 0,3-1 0,-1-2 0,2-1 0,0-2 0,2 2 0,0 1 0,2-1 0,1 0 0,0-2 0,0 0 0,-2 0 0,1 0 0,-2 0 0,1 0 0,-1-1 0,0-4 0,0-2 0,-1-3 0,-1-1 0,-3 1 0,-1 2 0,-1 1 0,-2 1 0,0 1 0,-2-1 0,0-1 0,0-2 0,0-3 0,0-2 0,0-2 0,0-2 0,0-1 0,0 3 0,0 1 0,0 4 0,-2 4 0,-2 3 0,-2 2 0,-1 2 0,1 0 0,-2 0 0,-1 0 0,-1 0 0,0 0 0,0 0 0,1 0 0,0 0 0,1 0 0,-1 0 0,2 0 0,1 0 0,1 0 0,0-1 0,-2-2 0,3 0 0,-3-2 0,5 1 0,-1-2 0,0-1 0,2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24575,'0'17'0,"0"4"0,0 8 0,0 7 0,0 0 0,0 1 0,0-4 0,0-2 0,0-3 0,0-4 0,0-5 0,0-2 0,0-3 0,0 0 0,0-2 0,0-1 0,0 0 0,0 1 0,0 0 0,0 0 0,0-3 0,0-7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16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24575,'-16'0'0,"0"0"0,10 0 0,-5 0 0,-3 0 0,-2 0 0,0 2 0,1 3 0,-2 0 0,0 2 0,2-1 0,1-1 0,2-1 0,0-3 0,1-1 0,2 0 0,2 2 0,3 1 0,0 3 0,1-2 0,-2 4 0,3-3 0,-2 3 0,1 1 0,1-1 0,0 1 0,2 2 0,0 2 0,0 1 0,0 1 0,0-6 0,3 0 0,3-3 0,2 2 0,0-1 0,-1 1 0,0-1 0,-1-2 0,0-3 0,0 0 0,-1-2 0,1 0 0,0 0 0,2 0 0,0 0 0,2 0 0,-1 0 0,2 0 0,-1 0 0,1 0 0,0 0 0,-1 0 0,-1 0 0,0 0 0,2 0 0,-5 0 0,3 0 0,-5-1 0,2-2 0,1-4 0,1-6 0,1-1 0,-2 0 0,-1 2 0,0 4 0,0 1 0,0 0 0,-2 0 0,-2 1 0,-1 0 0,-1 0 0,0 0 0,0 1 0,0 1 0,0 3 0,0 14 0,0 7 0,0 18 0,0 3 0,0 11 0,3 5 0,-1-2 0,1-3 0,-1-12 0,-2-5 0,0-7 0,0-5 0,0-3 0,0-5 0,0-1 0,0-1 0,0 0 0,0-2 0,0-2 0,0-2 0,0-3 0,0 1 0,0 0 0,2 0 0,1 2 0,-1-2 0,0 1 0,-2 0 0,0 0 0,0-2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2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1 24575,'0'25'0,"-2"26"0,-12 27 0,1-30 0,-5 2 0,-5 4 0,-5-1 0,-6 1 0,-4-1 0,0 1 0,0-1 0,2-5 0,2-3 0,-20 27 0,22-30 0,15-18 0,11-11 0,8-5 0,7-4 0,17-3 0,26-1 0,26 0 0,-28 1 0,4 3 0,5 3 0,1 3 0,-1 4 0,0 1 0,-3 3 0,-1 2 0,-8-1 0,-1-1 0,34 13 0,-11-5 0,-9-4 0,-6 0 0,-8-2 0,-11-2 0,-7-4 0,-5-2 0,4-1 0,0 0 0,-1 0 0,-7-1 0,-9-2 0,-5-4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4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1267 24575,'56'0'0,"0"1"0,10-2 0,2-2 0,7-1 0,6-2 0,-4-2 0,5-2 0,2-1 0,3-3-1129,-9 1 0,3-2 0,2-1 0,0-2 0,2 0 1129,8-3 0,3-2 0,0-1 0,1-1 0,1 0 0,-12 2 0,1 0 0,0-1 0,1-1 0,0 1 0,0-1-382,2-1 0,1-1 0,0 0 1,0 0-1,0 0 0,-1 0 382,-1 1 0,0-1 0,0 0 0,-1 0 0,-1 1 0,-1-1 0,10-3 0,0 0 0,-2 0 0,-2 1 0,-2 0 134,9-3 1,-3 1 0,-2 1-1,-3 2-134,-14 4 0,-2 1 0,-2 1 0,-3 1-60,10-3 0,-3 2 1,-4 1 59,18-4 0,-5 2 1128,-15 4 1,-5 4-1129,25-5 3476,-37 11-3476,-32 5 390,-10 2 1,-12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28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24575,'0'43'0,"0"24"0,0-14 0,0 6 0,0 19 0,0 8 0,0-19 0,0 3 0,0 3-561,0 13 1,0 4 0,0 1 560,0-18 0,0 2 0,0 0 0,0 2 0,0 4 0,0 2 0,0 1 0,0-1-297,0 3 0,0-1 1,0 1-1,0 0 297,0-2 0,0 1 0,0-1 0,0 0 0,0-2 0,0 1 0,0-1 0,0-1 0,0-4 0,0-1 0,0-1 0,0-1-260,1 22 0,0 0 0,1-3 260,-1-7 0,1-1 0,0-3 0,0-7 0,-1-2 0,1-2 0,0 22 0,0-5 0,-2-19 0,0-6 1117,0 32-1117,0-38 1624,0-23-1624,1-18 907,1-10-907,2-4 0,0-2 0,0 0 0,0 0 0,0 0 0,0 0 0,-1-2 0,-2-2 0,0-10 0,-1 7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32.2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24575,'49'0'0,"-2"0"0,9 0 0,31 0 0,12 0 0,-12 0 0,8 0 0,2 0-1170,-12 0 1,3 0-1,2 0 1,2 0 1169,-9 0 0,2 0 0,2 0 0,0 0 0,2 0-434,5 0 0,1 0 0,2 0 0,0 0 0,1 0 434,-13 0 0,0 0 0,1 0 0,0 0 0,0 0 0,0 0 0,3 0 0,0 0 0,0-1 0,0 1 0,0 0 0,-1 1 0,0-1 0,0 0 0,-1 0 0,0 0 0,1 0 0,-1 0 0,1 1 0,0 0 0,0-1 0,0 1 0,0 0 0,0 0 0,0 0 0,-1 0 0,1 0 0,-1 0 0,0 0 0,0 0 0,-1 0 0,0 0 0,0-1 0,0 1 0,-1 0 0,0 0 0,0 0 0,-1-1 0,0 1 0,0 0 0,0-1 0,-1 1 0,15-1 0,-1 0 0,1 0 0,-2 0 0,1 0 0,-3 0 0,0 0 0,0 0 0,-1 0 0,1 0-128,-1 0 0,0 0 1,1 0-1,-1 0 1,0 0 127,-1 0 0,0 0 0,0 0 0,-1 0 0,1 0 0,-3 0 0,1 0 0,-1 0 0,0 0 0,-1 0 0,0 0 0,0 0 0,-1 0 0,0 0 0,-1 0 0,-2 0 0,-1 0 0,0 0 0,0 0 0,0 0 0,-1 0 0,-1 0 0,1 0 0,0 0 0,0 0 0,2 0 0,1 0 0,0 0 0,0 0 0,1 0 0,1 0 0,0 0 0,1 0 0,0 0 0,1 0 0,2 0 0,1 0 0,1 0 0,0 0 0,0 0 0,2 0 0,0 0 0,0 0 0,0 0 0,0 0 0,1 0 0,0 0 0,-1 0 0,1 0 0,0 0 0,2 0 0,0 0 0,0 0 0,0 0 0,0 0-438,2 0 1,-1 0-1,1 0 1,-1 0 0,2 0 437,-17 0 0,1 0 0,1 0 0,-1 0 0,1 0 0,-1 0 0,1 0 0,0 0 0,0 0 0,1 0 0,-2 0 0,1 0 0,14 0 0,-1 0 0,1 0 0,-2 0 0,0 0 3,-4 0 0,0 0 0,-2 0 1,0 0-1,-1 0-3,-7 0 0,0 0 0,-2 0 0,0 0 0,-2 0 257,14 0 0,-3 0 0,0 0 1,-2 0-258,-4 0 0,-1 0 0,-1 0 0,-1 0 0,-4 0 0,-1 0 0,-1 0 0,0 0 419,21 0 0,0 0 1,-3 0-420,-7 0 0,-1 0 0,-3 0 0,-7 0 0,-2 0 0,-3 0 1326,22 0 1,-6 0-1327,-17 0 0,-5 0 2155,34 0-2155,-37 0 1586,-26 0-1586,-21 0 244,-9 0 0,-9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0.4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17092 9 24575,'38'0'0,"30"0"0,-11 0 0,6 0 0,17 0 0,3 0 0,3 0 0,2 0 0,5 0 0,0 0 0,1 0 0,0 0 0,-5 0 0,0 0 0,4 0 0,1 0 0,-5 0 0,-3 0 0,-5 0 0,-3 0 0,-6 0 0,-5 0 0,31 0 0,-35 0 0,-31 0 0,-14-1 0,-9-1 0,-1-1 0,30 1 0,51 1 0,-18 1 0,6 0 0,16 0 0,3 0 0,4 0 0,-1 0 0,-10 0 0,-4 0 0,-17 0 0,-5 0 0,24 0 0,-40 0 0,-29 2 0,-9 0 0,-7 0 0,0 0 0,2-2 0,-1 0 0,-8 8 0,-1 3 0,-9 11 0,-2 6 0,-3 10 0,-3 6 0,-1 6 0,3-1 0,5 0 0,4 6 0,5 10 0,4 20 0,3-33 0,0 3 0,0 5 0,0 3 0,0 6 0,0 1 0,0 3 0,0 3 0,0 7 0,-1 2 0,0 2 0,0 1 0,-1 0 0,0 0 0,-1 1 0,0-2 0,0-6 0,0-1 0,1-1 0,0-1 0,1-5 0,-1-2 0,2-3 0,0-2 0,0-2 0,0-1 0,0-2 0,0 0 0,0-2 0,0 0 0,0-3 0,0-1 0,2-1 0,2-1 0,5 48 0,2-9 0,2-7 0,-4-10 0,-1-7 0,-3-3 0,1-7 0,-2-4 0,1-7 0,-1-11 0,-1-5 0,-1-6 0,-2-3 0,0 0 0,2-8 0,0-3 0,1-5 0,-2-5 0,-8-11 0,-4-5 0,-11-11 0,-3 1 0,-4 1 0,-1 1 0,-3 0 0,-13-1 0,-22 1 0,17 10 0,-5 1 0,-11 0 0,-6 2 0,-11-1 0,-4 0 0,-11 1 0,-1 1-228,29 4 0,1 0 0,-2 0 228,-4 0 0,-1 1 0,1 0 0,-3 1 0,1 1 0,-1-1 0,-3 0 0,1 1 0,-1 0 0,0-1 0,1 2 0,-2-2 0,0 1 0,0-1 0,0 0 0,0 1 0,1-1 0,-1 0 0,1 0 0,0 1 0,-1-1 0,-2-1 0,-1 0 0,0 0 0,-1 0 0,0 1 0,0 0 0,-1 0 0,-1-1 0,1 1 0,0 0 0,1 1 0,0-1 0,4 1 0,1 0 0,0-1 0,-1 1 0,0-1 0,0-1 0,0 1 0,-1-1 0,0 0 0,0 0 0,-1 1 0,-1 0 0,-1 1 0,-1 0 0,1-1 0,4 1 0,2-1 0,0 1 0,2 1 0,0-1 0,1 1 0,-2-1 0,0 1 0,0 0 0,4-1 0,1 1 0,-1 0 0,-3 1 0,-1 0 0,1 0 0,1 0 0,0 0 0,1 0 0,4 0 0,0 0 0,0 0 0,-5 0 0,-1 0 0,1 0 0,1 0 0,1 0 0,-1 0 0,0 0 0,-1 0 0,-1 0 0,-2 0 0,-1 0 0,1 0 0,-2 2 0,1 0 0,-1 0 0,-1 2 0,0-1 0,0 2 0,0 1 0,-1 1 0,1 0 0,2 2 0,0 0 0,0 1 0,2 0 0,-1 0 0,1 0 0,-1 1 0,1 0 0,-1 1 0,-1 0 0,0 0 0,0 2 0,-1 0 0,1 2 0,-1 0 0,1 0 0,1 1 0,0 0 0,2 1 0,1 0 0,1 1 0,5-1 0,0 0 0,2 0 0,-28 7 0,2-1 0,7-1 0,3-1 0,9-2 0,3-1 0,11-4 0,4-2 0,-31 9 0,30-9 0,25-6 684,18-5-684,3-2 0,-19 0 0,-57 0 0,7-3 0,-11-2-539,15-1 1,-5-2 0,-5 0 538,7 0 0,-5-1 0,-2 0 0,1 0 0,-4-1 0,0 1 0,-1-1 0,1 1 0,1 0 0,-1 0 0,1 1 0,1 1 0,3 2 0,0 0 0,2 0 0,3 2 0,-10-1 0,4 1 0,2 1-62,8 0 1,2 1 0,4 0 61,-17 1 0,6 0 0,15 0 0,4 0 0,12 0 0,4 0 0,-22 0 0,27 0 1599,23 0-1599,15 1 200,11 2-200,-2-1 0,2 1 0,-18-3 0,-66 4 0,7 3 0,-11 3 0,9 0 0,-4 2 0,-5 2-486,7-1 1,-3 1 0,-1 1-1,-2 1 486,-7 1 0,-1 1 0,-1 1 0,-1-1 0,-5 1 0,-1-1 0,-1 0 0,2 0 0,3-1 0,0-1 0,2-1 0,2 1 0,9-3 0,1 0 0,3 0 0,2-1-74,-9 3 1,4-1 0,3-1 73,-16 2 0,6-1 0,12-3 0,6-3 0,-21 0 0,44-8 0,28 0 1918,20 0-1918,-3 0 244,-33 0-244,-51 0 0,18 0 0,-6 0 0,-19 0 0,-4 0 0,27 0 0,-1 0 0,0 0 0,-1 0 0,0 0 0,-1 0 0,2 0 0,0 0 0,2 0 0,-25 0 0,5 0 0,11 0 0,5 0 0,14 0 0,5 0 0,-25 0 0,23 0 0,18 0 0,15 0 0,-13 1 0,-9 6 0,-20 6 0,-14 6 0,-3 4 0,1-4 0,5-2 0,11-5 0,17-3 0,12-2 0,11-2 0,9-2 0,3-1 0,4 0 0,-2 0 0,-6 0 0,-4 0 0,-4 1 0,-3 0 0,0-1 0,-1 0 0,-4-2 0,-4 0 0,-3 0 0,-1 0 0,4 0 0,1 0 0,2 0 0,2 0 0,5 0 0,8 0 0,5 0 0,1 0 0,-1 0 0,-6 0 0,-2 0 0,2 0 0,4 0 0,6 0 0,1 0 0,-3 0 0,-3 0 0,-6-4 0,6 3 0,-2-3 0,9 4 0,-2 0 0,2 0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3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24575,'24'0'0,"34"0"0,-4 0 0,9 0 0,28 0 0,9 0 0,-17 0 0,4 0 0,3 0-572,-15 0 1,2 0-1,1 0 1,1 0 571,6 0 0,0 0 0,1 0 0,1 0 0,1 0 0,2 0 0,0 0 0,0 0 0,1 0 0,1 0 0,0 0 0,0 0 0,-1 0 0,1 0 0,0 0 0,-1 0 0,-2 0 0,0 0 0,0 0 0,-1 0 0,-3 0 0,0 0 0,-1 0 0,-1 0 0,-3 0 0,0 0 0,-2 0 0,0 0-164,20 0 0,-1 0 0,-1 0 164,-1 0 0,-2 0 0,1 0 0,-2 0 0,0 0 0,0 0 0,-1 0 0,0 0 0,0 0 0,2 0 0,1 0 0,0 0 0,-1 0 0,1 0 0,0 0 0,1 0 0,-1 0 0,0 0 0,0 0 0,0 0 0,-1 0 0,-1 0 0,0 0 0,0 0 0,-1 0 0,1 0 0,0 0 0,0 1 0,0 0 0,0 0 0,0 1 0,1 1 0,-1 0 0,-2 1 0,0 0 0,-1 0 0,0 2 0,-2 1 0,1 0 0,-2-1 0,-1 1 0,1 0 0,1-1 0,0 0 0,-1-1 0,-2 0 0,-2 0 0,1 0 0,-1-2 0,0-1 0,0 0 0,-2 0 0,-1-1 0,0 0-168,-1 0 0,-2 0 0,1-1 168,-1 1 0,0-1 0,0-1 0,-5 1 0,0 0 0,-2 0 0,0 0 0,-1 0 0,-2 0 0,26 0 0,-3 0 0,-8 0 0,-2 0 0,-10 0 0,-4 0 798,-11 0 0,-3 0-798,32 0 1103,-22 0-1103,-19 0 583,-14 0-583,-11 0 0,-5 0 0,8 0 0,17 0 0,21 0 0,9 0 0,-8 0 0,-12 0 0,-28 3 0,-4 1 0,-16 6 0,-4 4 0,-6 4 0,-5 9 0,-4 12 0,-3 17 0,-3 14 0,2 11 0,4 5 0,5 3 0,3 5 0,7-44 0,1 2 0,-1 3 0,0 1 0,0 4 0,-2-1 0,1-2 0,0-1 0,-8 37 0,3-23 0,4-26 0,2-16 0,2-12 0,1-4 0,2-4 0,0 1 0,0 11 0,-1 28 0,-2 18 0,0 11 0,0 0 0,2-8 0,1-1 0,0-4 0,0-7 0,0-15 0,0-10 0,0-9 0,0-7 0,0-4 0,0-5 0,-2-3 0,0-1 0,0 1 0,0 5 0,2 4 0,-3 2 0,1 0 0,-2-4 0,-1-5 0,-1-3 0,-3-2 0,-2-1 0,-4 0 0,-6-4 0,-3-4 0,-3-6 0,3-5 0,3 2 0,4 2 0,1 1 0,1 1 0,1 0 0,-2 1 0,-8 0 0,-18 0 0,-23 2 0,-24 3 0,-9 3 0,10 3 0,19 1 0,21 0 0,26 2 0,5 2 0,15 1 0,-1 3 0,2 0 0,1 0 0,0 1 0,0-2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4.0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24575,'0'92'0,"0"-38"0,0 4 0,0 16 0,0 5 0,0 12 0,0 5 0,1-28 0,-1 2 0,0 1-230,2 4 1,0 1 0,0 0 229,0 0 0,1-1 0,-1 0 0,2-2 0,-1-2 0,1 0 0,1 30 0,-1-3 0,0-5 0,0-2 84,1-4 1,-1-2-85,0-5 0,0 0 0,-1-4 0,1-2 0,-1-3 0,0-2 0,-2-4 0,1 0 0,0-6 0,-1-2 259,2-5 1,-1-3-260,1 34 0,0-15 0,0-15 0,-1-9 0,1-5 0,0-6 0,1-2 0,-2-3 0,1-6 0,-1-5 0,-2-5 0,0-1 0,0-1 0,0-1 0,0 1 0,0-1 0,0 2 0,0 1 0,0 3 0,0 1 0,0 1 0,0 4 0,0 0 0,0 3 0,0 2 0,0 0 0,0 3 0,0-3 0,2 0 0,0 0 0,0-1 0,2 1 0,-1-2 0,2-2 0,0 1 0,-1-1 0,0-1 0,1 0 0,-1-3 0,-2 0 0,1 0 0,-1-2 0,0-2 0,0-4 0,-1-8 0,-1-19 0,0 9 0,0-11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1.4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24575,'0'38'0,"0"14"0,0 28 0,0-22 0,0 4 0,0 11 0,0 5 0,0 13 0,0 4 0,0-29 0,0 1 0,0 0 0,0 2 0,0 0 0,0 0 0,0 3 0,0 1 0,0-1 0,0-2 0,0 0 0,0-1 0,1 0 0,0 0 0,0-1 0,1 27 0,0-3 0,0-8 0,0-2 0,0-7 0,1-2 0,-1-6 0,-1-2 0,2-4 0,0-1 0,1-4 0,0-2 0,0-2 0,0-1 0,7 45 0,1-10 0,0-4 0,-1-9 0,-2-9 0,-2-7 0,-2-11 0,0-6 0,-1-5 0,1-5 0,0-3 0,-3-5 0,1-2 0,-1-4 0,1-1 0,-1-2 0,-1 0 0,-1-2 0,0 0 0,0 0 0,4 5 0,-3-6 0,3 2 0,-3-15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4.0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24575,'0'28'0,"0"32"0,0-11 0,0 6 0,0 20 0,0 5 0,0 13 0,0 5 0,0-27 0,0 3 0,0-1-218,0 2 0,0 0 0,0-1 218,0-1 0,1 0 0,0-2 0,0-1 0,0-1 0,1-2 0,1 25 0,1-3 81,-1-3 0,1-3-81,-2-6 0,1-1 0,-2-8 0,1-3 0,-1-8 0,0-2 0,2 36 0,1-23 492,-2-18-492,-2-15 0,0-10 0,0-5 0,0-1 0,2-1 0,0 0 0,0 3 0,2 3 0,0 2 0,-1 9 0,1 4 0,-1 0 0,2-2 0,0-8 0,-3-7 0,0-4 0,-2-5 0,0-4 0,1-1 0,2 0 0,-1 2 0,0 2 0,-2 1 0,0 2 0,0 1 0,0 4 0,0 4 0,0 1 0,0 1 0,0-2 0,0-3 0,0-1 0,0-4 0,0-3 0,0-4 0,0-11 0,0-15 0,0 7 0,0-7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24575,'0'50'0,"0"16"0,0 29 0,0-33 0,0 4 0,0 11 0,0 4 0,0 5 0,0 2 0,0 4 0,0 0 0,0-2 0,0 0 0,0-4 0,0-1 0,0-4 0,0-1 0,0-6 0,0 0 0,0-4 0,0-2 0,0-5 0,0-3 0,0-6 0,0-3 0,0 33 0,0-24 0,0-18 0,0-11 0,0-4 0,0 0 0,0 6 0,0 3 0,0 3 0,0 2 0,0 0 0,0-5 0,0-4 0,0-5 0,0-5 0,0-2 0,0-5 0,0-1 0,0-2 0,1 0 0,1-1 0,1 3 0,-1 0 0,-1 1 0,-1 0 0,0 1 0,0 2 0,0 1 0,0-1 0,2 3 0,0 0 0,1 0 0,-1-1 0,-2-4 0,0 0 0,0 0 0,0 1 0,1 1 0,2 3 0,-1 5 0,0 3 0,-2 1 0,0-2 0,0-4 0,2-3 0,1-2 0,-1-5 0,4-3 0,-5-5 0,3-3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8.8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24575,'0'51'0,"0"21"0,0-24 0,0 4 0,0 18 0,0 4 0,0 9 0,0 4 0,0 5 0,0 2 0,0 4 0,0 0 0,0-5 0,0 0 0,0-3 0,0-1 0,0-7 0,0-3 0,0-7 0,0-4 0,1-8 0,1-2 0,0-6 0,1-3 0,6 40 0,2-10 0,2-10 0,1-8 0,-1-13 0,-3-13 0,-3-9 0,0-5 0,-3-3 0,1 1 0,0-1 0,-1 4 0,1 4 0,1 6 0,-1 5 0,-1 4 0,1 0 0,-2 0 0,-1-6 0,-2-8 0,0-4 0,0-2 0,0-9 0,0 2 0,0-9 0,0 3 0,0 1 0,0 2 0,0 3 0,0 4 0,0 8 0,0 4 0,0 5 0,0 0 0,0-3 0,0-3 0,0-6 0,0-4 0,0-3 0,0-4 0,0-2 0,0-1 0,0-2 0,0 1 0,0-2 0,0 0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9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1.5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24575,'0'22'0,"0"9"0,0 12 0,0 13 0,0 12 0,0 11 0,0 15 0,0 5 0,0-46 0,0 0 0,0-1 0,0-1 0,0 45 0,0-8 0,0-12 0,0-6 0,0-3 0,0-3 0,0-3 0,0-4 0,0-6 0,0 0 0,0 0 0,2 4 0,1 6 0,3 3 0,1 3 0,-1 0 0,2 0 0,-3 0 0,-2-4 0,0-5 0,-1-8 0,1-6 0,0-2 0,-2-4 0,-1-2 0,0-2 0,0-6 0,0-1 0,0-3 0,2 0 0,1 2 0,0 1 0,-1 5 0,0 3 0,1 1 0,-1 1 0,1-2 0,-3 0 0,0 3 0,0-1 0,0-2 0,0-2 0,0-3 0,0-1 0,0 1 0,0-1 0,0-2 0,0-2 0,0-2 0,0-2 0,0-3 0,0-3 0,0-6 0,0-1 0,0-1 0,0-1 0,0 3 0,0 1 0,0 2 0,0 1 0,0 0 0,0 0 0,0 0 0,0 0 0,0-2 0,1-4 0,1-5-1696,3-35 0,-2 24 0,0-24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8.5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24575,'0'51'0,"0"14"0,0 28 0,0-38 0,0 3 0,0 3 0,0 1 0,0 5 0,0 2 0,0-1 0,0 0 0,0 0 0,0-2 0,0-2 0,0-1 0,0-7 0,0-1 0,0-4 0,0 0 0,0 43 0,0-4 0,0-9 0,0-13 0,2-15 0,1-16 0,-1-12 0,0-8 0,-2-4 0,0-2 0,0 5 0,0 8 0,0 10 0,0 6 0,0 0 0,0-2 0,0-2 0,0-1 0,0 1 0,2 6 0,1 4 0,2 3 0,0 0 0,0 1 0,0-2 0,-2-3 0,1 2 0,-1-3 0,2 0 0,0-3 0,0-6 0,-1-6 0,-2-6 0,0-5 0,-2-2 0,0 2 0,2 5 0,1 6 0,0 3 0,-1-3 0,-2-4 0,0-7 0,0-3 0,0-3 0,0-1 0,2 1 0,0-1 0,1 1 0,-1 0 0,-2 0 0,0-1 0,0-1 0,0 1 0,0-1 0,0 0 0,0 1 0,0 1 0,0 3 0,0 0 0,0 1 0,0-1 0,0-1 0,0 0 0,0 0 0,0-2 0,0 0 0,0-2 0,2-3 0,0-7 0,3-4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1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24575,'0'38'0,"0"12"0,0 18 0,0 20 0,0-38 0,0 0 0,0 6 0,0 0 0,0 2 0,0 0 0,0-2 0,0-1 0,0-1 0,0 0 0,0-3 0,0-1 0,0 44 0,0-1 0,0 4 0,0 1 0,0-47 0,0 0 0,0 49 0,0-8 0,0-5 0,0-4 0,0-3 0,0-2 0,0 0 0,0-2 0,0-4 0,0-2 0,0-2 0,0-1 0,0-1 0,0 0 0,0-3 0,0-4 0,0-5 0,0-4 0,0-5 0,0-9 0,0-7 0,0-8 0,0-2 0,0-8 0,0 2 0,0-6 0,0 2 0,0 0 0,0 0 0,0 2 0,0 1 0,0 1 0,0 1 0,0-2 0,0 0 0,0-3 0,0 0 0,0 1 0,0 0 0,0-2 0,0 1 0,0-2 0,0 1 0,0 0 0,0-1 0,0 0 0,0-1 0,0 1 0,0 1 0,0-2 0,0 3 0,0-3 0,0 5 0,0-10 0,0 4 0,0-8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4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24575,'0'57'0,"0"17"0,0 25 0,0-40 0,0 3 0,0 0 0,0 2 0,0 5 0,0-1 0,0 0 0,0 0 0,2 0 0,2 1 0,0 0 0,2-2 0,0-4 0,1-1 0,1 0 0,0-2 0,-2-2 0,0-2 0,2 2 0,0-1 0,0 2 0,0 1 0,1 1 0,1 2 0,-1 0 0,0 0 0,-1 0 0,-1-1 0,-1-3 0,-1-1 0,0-5 0,-1-2 0,2 43 0,-1-8 0,1-3 0,-1-4 0,0-7 0,1-5 0,0-7 0,-1 1 0,3 4 0,0 5 0,2 10 0,0 8 0,-1 0 0,-1-4 0,-2-9 0,-3-13 0,0-8 0,-3-7 0,0-11 0,0-7 0,0-3 0,0-13 0,2 0 0,0-11 0,0 1 0,0 0 0,-2 0 0,0 2 0,0-1 0,0 2 0,0-1 0,0 0 0,0 1 0,0 2 0,0 1 0,0 0 0,0 0 0,0-2 0,0 1 0,0 0 0,0 0 0,0 2 0,0 0 0,0 0 0,0-1 0,0 1 0,0-1 0,0-4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24575,'0'29'0,"0"21"0,0 27 0,0-27 0,0 2 0,0 3 0,0 2 0,2 15 0,0 3 0,1 1 0,2 0 0,0-2 0,1-1 0,0-8 0,1-3 0,3 29 0,0-6 0,-3-9 0,-1-8 0,2-8 0,-2-9 0,-1 0 0,-2 0 0,-3 3 0,3 4 0,0-1 0,0-2 0,-2-4 0,-1-2 0,0-2 0,0-4 0,0-1 0,0-6 0,0-4 0,4-2 0,-3-15 0,3 2 0,-4-13 0,0 1 0,1 0 0,1-1 0,1 0 0,-1 0 0,-1 1 0,1 0 0,0 1 0,1 1 0,-1 1 0,-2 0 0,1 0 0,1-2 0,0-1 0,0-1 0,-1-1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9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11 24575,'39'0'0,"13"0"0,26 0 0,16 0 0,-44 0 0,1 0 0,0 0 0,1 0 0,1 0 0,0 0 0,3 0 0,0 0 0,1 0 0,0 0 0,-2 0 0,-1 0 0,40-2 0,-9-1 0,-7-1 0,-5 2 0,-7 2 0,-14 0 0,-14 0 0,-3 0 0,2 0 0,15 0 0,11 0 0,-1 0 0,-8 0 0,-15 0 0,-22 2 0,-8 1 0,-19 9 0,-7 12 0,-10 23 0,-3 14 0,3 5 0,5 0 0,10-9 0,2 9 0,5 13 0,-1 19 0,2-41 0,1 3 0,1 5 0,-1 1 0,0 2 0,0 0 0,-1 2 0,1 0 0,-2-2 0,0-1 0,0-1 0,-1 0 0,1-1 0,0 0 0,1-3 0,2-1 0,0-1 0,1 0 0,1-3 0,0-1 0,0-3 0,0-1 0,0-1 0,0 0 0,0 0 0,0 0 0,0-1 0,0 1 0,0 0 0,0 0 0,0 0 0,0-1 0,2 46 0,1-6 0,0-8 0,-1-10 0,-2-8 0,0-10 0,0-4 0,0 0 0,0-1 0,0 2 0,0-1 0,0-3 0,0-4 0,0-6 0,0-7 0,0-1 0,-1-15 0,-3-2 0,-3-12 0,-4 0 0,-3 0 0,-4 0 0,-4 0 0,0-2 0,-5-3 0,-8 0 0,-10 0 0,-15 3 0,-9 2 0,-2 0 0,2 0 0,5 0 0,0 0 0,5 0 0,2 0 0,3 0 0,2 2 0,-1 2 0,-1 2 0,4 1 0,8-2 0,10-2 0,11-1 0,8-2 0,4 0 0,3 0 0,0 0 0,0 0 0,-3 0 0,-15 0 0,-20 0 0,-22 0 0,-13 5 0,-1 4 0,11 2 0,15-1 0,21-5 0,18-3 0,10-2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2.3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24575,'0'18'0,"0"0"0,0 0 0,0 0 0,0 3 0,0 3 0,0 6 0,0 3 0,0 1 0,1 0 0,2-2 0,1-2 0,1-3 0,-2-4 0,1-2 0,-1-3 0,1 1 0,1-1 0,-2 0 0,1-1 0,-2-5 0,1-2 0,-2-4 0,-1 1 0,1 3 0,2 4 0,0 1 0,1 1 0,1-1 0,0 1 0,-2-1 0,1-4 0,-3-5 0,1-4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6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24575,'10'0'0,"4"0"0,-1 0 0,8 0 0,5 0 0,3 0 0,-3 0 0,-2 0 0,-6 2 0,2 4 0,2 3 0,3 3 0,2 1 0,-6 1 0,-8-2 0,-5 0 0,-6 0 0,-2-1 0,0-1 0,0 0 0,0 0 0,0 0 0,0 3 0,0 2 0,0 1 0,0 3 0,0-1 0,-1 0 0,-3 1 0,-1 1 0,-2 2 0,0-1 0,0 0 0,-2-3 0,2-1 0,0-2 0,1-1 0,-1-1 0,-2 1 0,1 0 0,-1 2 0,0 0 0,0 1 0,0-3 0,0-3 0,1-1 0,1 0 0,2 0 0,1-1 0,0-2 0,1-1 0,0-1 0,1 0 0,0 1 0,1 2 0,-1 2 0,0 1 0,-1 1 0,1 0 0,2-2 0,-1-1 0,-1-1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6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24575,'0'34'0,"0"29"0,0-12 0,0 5 0,0 22 0,0 8 0,0-17 0,0 3 0,0 4-536,0 11 1,0 4-1,0 2 536,0 9 0,0 3 0,0 1 0,0-20 0,0 1 0,0 1 0,0 0 0,0 0 0,0 1 0,0 0 0,0-2 0,0-5 0,0-1 0,0-2 0,0-1 0,0 19 0,0-1 0,0-4-3,0-9 1,0-3-1,0-1 3,0-7 0,1-1 0,0-1 0,0 30 0,1-2 0,0-9 0,2-3 0,0-5 0,1-2 0,0-4 0,0-2 0,1-4 0,0-1 596,0-4 0,1-1-596,0-6 0,1-1 423,7 44-423,2-13 0,1-9 0,-5-12 0,-2-17 0,-4-14 0,-2-11 0,-1-9 0,-1-2 0,0-6 0,-2-8 0,2-14 0,-2 5 0,2-6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24575,'0'76'0,"0"18"0,0-30 0,0 5 0,0 12 0,0 3 0,0 10 0,0 3 0,0 7 0,0 2 0,0 0 0,0-1 0,0-4 0,0-1 0,1-8 0,1-1 0,0-9 0,2-2 0,0-6 0,2-3 0,-1-5 0,1-2 0,-1-6 0,-1-2 0,2 43 0,-1-12 0,-1-11 0,-1-7 0,-1-2 0,1-3 0,0-1 0,3 1 0,-2-2 0,1 0 0,0-5 0,-2-5 0,1-7 0,-1-9 0,-1-8 0,1-5 0,-1-6 0,0-1 0,0-2 0,2 2 0,-1 7 0,1 9 0,1 6 0,-2 5 0,-1-2 0,-2-6 0,0-6 0,2-6 0,0-3 0,0 0 0,0-1 0,-1 1 0,-1-1 0,0 1 0,0-1 0,0 1 0,0 3 0,0 4 0,0 2 0,0 2 0,0-5 0,0-3 0,0-2 0,1-5 0,1-2 0,0-1 0,0 0 0,1 1 0,-1-2 0,1 0 0,-1-2 0,-2 2 0,0 1 0,1 1 0,2 2 0,-1-3 0,0-6 0,-2-3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6.7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24575,'0'29'0,"0"33"0,0-10 0,0 6 0,0 16 0,0 4 0,0 5 0,0 1 0,0 8 0,0 1 0,0-1 0,0 1 0,0 0 0,0 1 0,0 1 0,0-2 0,0-12 0,0-3 0,0-7 0,0-2 0,0-10 0,0-2 0,0 44 0,0-9 0,0-3 0,0 4 0,0 5 0,0 4 0,0 1 0,0 1 0,0-1 0,0-1 0,0-8 0,0-9 0,0-13 0,0-13 0,0-9 0,0-9 0,0-9 0,0-6 0,0-4 0,0-6 0,0-3 0,0-4 0,0 1 0,0 4 0,0 5 0,0 5 0,0 4 0,2 3 0,1 0 0,0-2 0,-1-3 0,-2-7 0,0-5 0,0-3 0,0-3 0,0-1 0,0 1 0,2-2 0,1 1 0,-1-1 0,-1 1 0,-1 1 0,0 2 0,0 0 0,0-2 0,0 0 0,0-2 0,0-1 0,0 2 0,0-1 0,0 2 0,0 0 0,0 1 0,0 2 0,0-1 0,0 4 0,0 0 0,0 0 0,0 2 0,0 1 0,0 0 0,0 0 0,0-3 0,0-2 0,0-2 0,0-2 0,0 0 0,0 0 0,0-1 0,0-1 0,0 1 0,0 0 0,0 0 0,0-6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9.4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24575,'0'54'0,"0"0"0,0 6 0,0 3 0,0 27 0,0 6 0,0-24 0,0 2 0,0 0 0,0 3 0,0 1 0,0 1-330,0 6 1,0 2-1,0-1 330,1-2 0,1-1 0,0 0 0,1-3 0,0 0 0,1 0 0,0-1 0,1 0 0,1-1 81,2 26 0,2-3-81,-2-8 0,-1-3 0,0-3 0,-2-3 0,0-7 0,-1-2 0,0-5 0,-1-3 0,-2-6 0,1-3 743,3 44-743,-1-18 84,-1-16-84,0-10 0,-1-5 0,2-1 0,1-3 0,1-4 0,-2-10 0,2-8 0,-1-5 0,0-3 0,-1-1 0,-1-2 0,1 1 0,-2 0 0,1 3 0,-1-1 0,0 2 0,1 1 0,-1 2 0,-1 1 0,-1-1 0,0-2 0,2-1 0,1-2 0,-1 1 0,0-1 0,-2-1 0,0-2 0,0-4 0,0-3 0,2-3 0,1-1 0,-1-3 0,2-22 0,-4 13 0,3-15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7:24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457 0 24575,'41'0'0,"28"0"0,-18 0 0,3 0 0,10 0 0,1 0 0,0 0 0,0 0 0,-7 0 0,-3 0 0,30 0 0,-28 0 0,-24 0 0,-18 0 0,8 0 0,14 0 0,35 1 0,-22 1 0,3 2 0,7 2 0,-1 2 0,-2 0 0,-3 2 0,31 9 0,-30-5 0,-27-5 0,-16-1 0,-9 0 0,-3-1 0,0 2 0,0 2 0,-4 4 0,-6 9 0,-3 8 0,-4 6 0,1 7 0,1 1 0,1 1 0,4 7 0,4 13 0,3 19 0,3-33 0,0 3 0,0 8 0,0 2 0,1 8 0,1 2 0,0 5 0,0 2 0,0 4 0,0 1 0,-1 2 0,1 0 0,-2-2 0,0-2 0,0-3 0,0-2 0,0-4 0,0-2 0,0-5 0,0-2 0,0-3 0,0-2 0,0-2 0,0-1 0,-1-3 0,2 0 0,0-2 0,0 0 0,5 49 0,2-3 0,1-6 0,-1-4 0,-2-1 0,-1-2 0,0 3 0,-2 2 0,0-1 0,-3-3 0,0-4 0,0-6 0,0-11 0,0-13 0,0-16 0,0-10 0,-2-15 0,-3-6 0,-4-8 0,-7 0 0,-6 0 0,-7 0 0,-2-4 0,-7-3 0,-16-10 0,-23-4 0,25 9 0,-4 0 0,-11-1 0,-3 0 0,-6 1 0,-1 0 0,-5 0 0,-1-1 0,0 2 0,2 0 0,3 1 0,1 0 0,6 0 0,2 0 0,5 1 0,3 0 0,6 1 0,3-1 0,-39-10 0,21 2 0,18 3 0,17 0 0,14 2 0,7-1 0,7-1 0,3-1 0,2 3 0,2 1 0,-2-2 0,-1-3 0,1-6 0,0-6 0,2-3 0,0 1 0,0 4 0,0 3 0,0 5 0,3 4 0,2 3 0,4 5 0,2 2 0,1 0 0,1 1 0,1-2 0,4-2 0,5-3 0,4-4 0,0-1 0,-4 0 0,2 1 0,-13 8 0,2-3 0,-9 6 0,-1 2 0,-1 2 0,-2 6 0,-1 7 0,0 2 0,0 3 0,0 0 0,0-1 0,0 4 0,0 2 0,0 1 0,0-1 0,0-2 0,0-2 0,0 0 0,0-3 0,0-3 0,0-1 0,0-1 0,0 2 0,0 1 0,0 1 0,0 0 0,0-1 0,0 1 0,-1-4 0,-1-3 0,0-2 0,-2-2 0,1 0 0,-1-2 0,-2-1 0,0-7 0,-3-13 0,4 9 0,0-7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2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24575,'0'31'0,"0"5"0,0 10 0,0 10 0,0 4 0,0 3 0,0-5 0,0-7 0,0-1 0,2-5 0,1-3 0,0-2 0,1-6 0,-1-2 0,-1-1 0,3-2 0,-3 0 0,1 0 0,1 0 0,-1 0 0,2 0 0,1-2 0,-1-4 0,0-2 0,-2 0 0,0 0 0,-1 3 0,2 3 0,-1 1 0,-1 5 0,1 3 0,-3 2 0,0 0 0,0-2 0,0-6 0,0-4 0,0-5 0,1-2 0,2 1 0,-1 2 0,0-1 0,-2 2 0,0-11 0,0 2 0,0-9 0,0-3 0,-7-4 0,1-5 0,-8-6 0,3-3 0,1-1 0,0 0 0,1 3 0,-2 0 0,0 2 0,-1-2 0,0 1 0,1-1 0,-1 0 0,0 2 0,-1 0 0,1 2 0,0 0 0,1 3 0,2 1 0,1 0 0,0 2 0,0-5 0,3 5 0,2-4 0,3 3 0,1 1 0,5 2 0,5 0 0,4 2 0,3 0 0,0 0 0,0 3 0,1 2 0,2 3 0,0 1 0,0 3 0,0 1 0,-5 2 0,-2 1 0,-1-1 0,-3-1 0,1 0 0,0-1 0,0 2 0,0 1 0,-1 2 0,-1 1 0,0-3 0,-2-3 0,0-3 0,-1-3 0,1 0 0,2 0 0,-3-3 0,4-1 0,-5-3 0,1 0 0,-1 0 0,1 0 0,2 0 0,2 0 0,2-1 0,1-4 0,1-8 0,3-8 0,0-8 0,1-5 0,-3-3 0,-1-1 0,-1 3 0,-1 3 0,-3 5 0,-2 3 0,-2 6 0,-3 4 0,0 3 0,-2 1 0,2 0 0,0 1 0,1 1 0,-1 1 0,-2-1 0,0 1 0,0-1 0,0-2 0,0 5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 24575,'0'55'0,"0"21"0,0-26 0,0 4 0,0 12 0,0 3 0,0 5 0,0 4 0,0-12 0,0 2 0,0 1 0,0 3 0,1 0 0,0-1 0,0-3 0,1 0 0,0-3 0,2 23 0,2-7 0,-1-24 0,2-4 0,6 32 0,-4-19 0,-4-15 0,0-15 0,-3-11 0,0-8 0,0-6 0,-2 0 0,0 5 0,0 4 0,0 5 0,0 6 0,0 4 0,0 4 0,0-1 0,0-5 0,0-3 0,-1-17 0,-3-3 0,-4-18 0,-7-9 0,-7-13 0,-3-6 0,-3-4 0,5 1 0,3 1 0,-1-2 0,3 3 0,0-2 0,2 5 0,2 6 0,3 4 0,1 6 0,0 2 0,-1 0 0,1-1 0,2 1 0,3 0 0,2 7 0,1 0 0,2 5 0,0-2 0,0 1 0,2 3 0,4 8 0,5 12 0,11 14 0,6 12 0,4 7 0,2-1 0,-5-3 0,-4-6 0,-3-10 0,-5-5 0,-3-8 0,-4-6 0,-3-4 0,-2-6 0,-1-1 0,2-2 0,2-6 0,4-11 0,3-18 0,8-21 0,3-13 0,3-8 0,0 5 0,-5 12 0,-2 17 0,-3 14 0,-2 10 0,-3 3 0,-2 2 0,-3 1 0,1 1 0,0 3 0,-1 1 0,0 1 0,0 0 0,-1-3 0,-1 0 0,-2 1 0,-2 1 0,-1 2 0,-2 0 0,0 1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24575,'0'15'0,"0"13"0,0 29 0,0 30 0,0-31 0,0 3 0,0 7 0,0 3 0,0 3 0,0 1 0,0 4 0,0 0 0,0 2 0,0 0 0,0-6 0,0 0 0,0-6 0,0-1 0,0-7 0,0-2 0,0-6 0,0-1 0,0 42 0,0-8 0,0-6 0,0-7 0,0-7 0,0-11 0,0-9 0,0-9 0,0-10 0,0-7 0,0-3 0,0 3 0,0 6 0,0 10 0,0 6 0,0 4 0,0-5 0,0-9 0,0-7 0,0-6 0,0-3 0,0-4 0,0-5 0,2-2 0,0 3 0,2-3 0,0 5 0,-2-2 0,0 3 0,-2-1 0,1 1 0,1-3 0,0-4 0,1-16 0,-2 9 0,-1-10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09.04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1 16383,'0'36'0,"0"19"0,0 33 0,0-28 0,0 3 0,1 8 0,0 2 0,3 7 0,1 0 0,2 1 0,0-2 0,2-2 0,0-1 0,1-1 0,0-2 0,-2-5 0,1-2 0,-1 0 0,0 0 0,1-4 0,-1 0 0,-2-3 0,0 0 0,0-6 0,0-1 0,2 32 0,-2-21 0,-1-17 0,-2-7 0,-1-3 0,1-3 0,-1-3 0,1-6 0,-1-5 0,-2-5 0,0-4 0,0-1 0,0 0 0,0 6 0,3 9 0,4 21 0,6 23 0,4 17 0,2 10 0,-1-6 0,-1-13 0,-1-17 0,-6-15 0,-1-17 0,-4-8 0,-3-7 0,0-4 0,-2-2 0,0 0 0,0-1 0,0-1 0,0-2 0,0-15 0,-2-23 0,1 13 0,-1-7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5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 24575,'0'41'0,"0"17"0,0 37 0,0-30 0,0 6 0,0 17 0,0 5 0,0-23 0,0 1 0,0 1-265,1 3 1,1 0 0,1 2 264,0 0 0,0 1 0,2-1 0,0-2 0,1-1 0,1-1 0,0-3 0,0-1 0,0-2 97,3 24 1,-2-5-98,0-11 0,-2-4 0,-3-10 0,0-3 0,-1 40 0,-2-17 0,0-21 598,0-16-598,0-15 0,0-11 0,0-7 0,0-4 0,0-2 0,1 1 0,1 4 0,3 4 0,5 6 0,4 6 0,1 5 0,1 2 0,-3-2 0,-4-4 0,-4-9 0,-3-11 0,-2-10 0,-6-11 0,-7-11 0,-5-5 0,-7-7 0,1-1 0,-2-2 0,1-3 0,0-4 0,0-1 0,1 3 0,2 8 0,1 8 0,4 8 0,3 4 0,2 5 0,3 2 0,-1 1 0,-1 2 0,1 3 0,1 1 0,2 1 0,6 0 0,16 13 0,1 3 0,13 19 0,-4 0 0,0 0 0,-1-2 0,-2-4 0,-2-4 0,-1-3 0,-3-2 0,-2 0 0,-3-3 0,0-3 0,-1-3 0,0-4 0,0 0 0,3-3 0,0-4 0,2-3 0,0-5 0,-1-4 0,2-2 0,1-5 0,0-3 0,0-2 0,-2-1 0,-1 4 0,-4 2 0,-1 1 0,0-4 0,-1-4 0,2-5 0,-2 1 0,-1 6 0,-3 3 0,-1 8 0,-2 1 0,-1-1-1696,-6-3 0,5 7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7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24575,'0'28'0,"0"13"0,0 28 0,0 28 0,2-38 0,2 4 0,6 13 0,3 4 0,5 8 0,4 2 0,4 6 0,2 1-178,-8-30 0,1 1 0,-1 0 178,-1-1 0,-1-1 0,0-1 0,9 32 0,-2-2 0,0-1 0,-2-2 0,-2-4 0,0-3 0,-2-4 0,-1-3 0,-2-6 0,-1-2 0,-1-9 0,-1-2 0,-2-9 0,0-2 0,4 30 0,-6-21 534,-4-20-534,-2-13 0,-1-12 0,2-3 0,-2-2 0,4 2 0,2 5 0,1 9 0,4 6 0,2 5 0,1 1 0,-2-4 0,-2-4 0,-5-10 0,-5-9 0,-9-11 0,-12-15 0,-8-10 0,-6-10 0,-4-8 0,-2-4 0,1-2 0,4 3 0,6 8 0,8 9 0,4 6 0,3 5 0,2 3 0,0 0 0,4 3 0,3 3 0,2 4 0,3 5 0,4 1 0,4 4 0,7 6 0,7 9 0,5 10 0,3 5 0,2 3 0,-1-3 0,-2-4 0,-3-4 0,-3-3 0,-3-4 0,-2-5 0,-1-4 0,-2-3 0,-2 1 0,-2 1 0,-2 3 0,2 3 0,1 0 0,0-1 0,1-2 0,0-1 0,-2-3 0,-1-2 0,-3-3 0,-1-1 0,-1-2 0,-1-6 0,-2-7 0,-1-6 0,-2-4 0,0-5 0,0-4 0,0-4 0,0-6 0,0 0 0,0 0 0,0 3 0,0 5 0,0 7 0,0 5 0,0 5 0,0 3 0,0 0 0,0 0 0,0-4 0,-2-4 0,2 10 0,-2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0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24575,'0'45'0,"0"22"0,-1 25 0,5-30 0,3 4 0,4 6 0,4 2 0,8 14 0,5 3 0,-6-27 0,1 2 0,1-1 0,0 2 0,-1 0 0,1 0 0,-1 2 0,0 0 0,0 0 0,7 25 0,0-1 0,1-2 0,-1 0 0,-1-5 0,-1-2 0,-1-9 0,0-2 0,-3-8 0,0-2 0,-4-8 0,-1-2 0,19 38 0,-6-7 0,-4-8 0,-5-13 0,-6-13 0,-4-14 0,-3-6 0,2-1 0,2 9 0,5 6 0,1 4 0,-2-2 0,-1-5 0,-2-5 0,-2-4 0,0-2 0,-2-5 0,-2-2 0,-2-4 0,-2-4 0,-5-5 0,-7-9 0,-12-11 0,-7-12 0,-6-9 0,-2-6 0,-2-1 0,-1 1 0,2 2 0,2 6 0,3 1 0,4 4 0,2 3 0,5 2 0,5 6 0,3 2 0,1 5 0,0 1 0,2 3 0,2 1 0,4-2 0,2 1 0,4 0 0,10 4 0,10 8 0,7 10 0,5 10 0,-3 6 0,-1 2 0,0-3 0,0-4 0,-4-5 0,-4-7 0,-1-7 0,-1-2 0,-1-3 0,0-2 0,-3-1 0,-1 0 0,-2-1 0,-3-1 0,-2 0 0,-1-2 0,-1 0 0,-1 0 0,1 0 0,-1 0 0,2 0 0,-1 0 0,1 0 0,-1 0 0,0 0 0,-1 0 0,0-1 0,-2-5 0,-1-2 0,-2-4 0,-1-4 0,-1-2 0,0-5 0,0-3 0,0-3 0,0-1 0,0 0 0,-3 1 0,0-1 0,-2 4 0,0 2 0,1 3 0,0 6 0,1 1 0,0-1 0,-4-5 0,4 8 0,-3-1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24575,'0'32'0,"0"17"0,3 34 0,1-26 0,3 4 0,5 12 0,3 3 0,3 8 0,3 3 0,5 7 0,1 0 0,3 0 0,1 0 0,0-4 0,2-2 0,1-5 0,0-2 0,0-6 0,0-2 0,-1-2 0,1-1 0,-3-3 0,1 0 0,-1-2 0,-1-1 0,-2-6 0,0-2 0,-3-6 0,-1-3 0,19 32 0,-11-22 0,-7-15 0,-4-14 0,-5-12 0,-4-8 0,-4-6 0,-2-2 0,0 0 0,1 0 0,0 2 0,1 0 0,0 2 0,2 4 0,5 2 0,1 3 0,2 1 0,-3-1 0,-3-4 0,-4-3 0,0 0 0,2 2 0,3 4 0,4 7 0,2 2 0,-1 0 0,-5-3 0,-6-8 0,-12-8 0,-14-11 0,-10-11 0,-11-13 0,-8-8 0,-6-3 0,-4 1 0,1 5 0,4 9 0,8 7 0,9 7 0,9 4 0,10-2 0,11 8 0,11 4 0,13 12 0,20 9 0,10 6 0,4 0 0,-2-1 0,-12-7 0,-3-1 0,-5-2 0,-6-3 0,-3 1 0,-3-4 0,-1-1 0,-2-2 0,-1-3 0,-1-1 0,0-2 0,0 0 0,0-6 0,0-8 0,-1-9 0,-2-5 0,-3-2 0,-1 1 0,0 0 0,0 0 0,-1-1 0,-2 1 0,-1 2 0,0 3 0,0 5 0,1 3 0,-1 3 0,0-1 0,0 0 0,0 3 0,0 0 0,-2 2 0,-1-1 0,-5 0 0,3 4 0,-3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24575,'4'40'0,"26"16"0,1-9 0,6 4 0,11 9 0,5 3 0,7 11 0,3 2 0,-20-23 0,1 1 0,0-1 0,-1 0 0,-1-1 0,-1 0 0,19 24 0,-2-2 0,-6-7 0,-2-1 0,-7-7 0,-2-1 0,-6-6 0,-2-2 0,-4-3 0,-1-2 0,-3-1 0,0-1 0,21 36 0,0-4 0,-1-4 0,-1-6 0,-3-5 0,-4-7 0,-4-8 0,-5-8 0,-8-9 0,-6-8 0,-6-8 0,-2-5 0,0-4 0,2 2 0,4 4 0,4 5 0,5 7 0,1 3 0,3 6 0,2 6 0,-2 1 0,-1-2 0,-6-7 0,-8-10 0,-6-8 0,-8-5 0,-7-6 0,-8-6 0,-9-3 0,-5-3 0,-2-1 0,-3 0 0,-1-1 0,-2-3 0,2-2 0,3-1 0,5 3 0,3 1 0,4 6 0,3 1 0,0 3 0,2 2 0,1 1 0,2 1 0,3 1 0,6 2 0,30 0 0,2 0 0,27 3 0,-5 4 0,1 6 0,3 5 0,-1 1 0,-2-1 0,-2-4 0,-5-2 0,-8-3 0,-5-5 0,-6-3 0,-2-1 0,-2 0 0,-1 0 0,-2 0 0,-3-1 0,-1-3 0,0-3 0,0-3 0,2-2 0,-3 0 0,0 2 0,-4-1 0,-2 2 0,0-2 0,-1 0 0,0-2 0,-1 1 0,-2-4 0,0-4 0,0-5 0,0-6 0,0 1 0,-2 0 0,-3 3 0,-2 2 0,-2 2 0,0 0 0,-2 2 0,-3 2 0,-4 5 0,7 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24575,'34'18'0,"15"13"0,27 30 0,-28-22 0,2 2 0,3 2 0,1 1 0,0 2 0,-1 0 0,-4-6 0,-1 0 0,-4-2 0,-1-2 0,31 26 0,-9-8 0,-15-11 0,-7-5 0,-3 0 0,-1 5 0,6 8 0,8 7 0,5 8 0,3 1 0,1 1 0,-4-4 0,0 0 0,5 4 0,-30-30 0,1 1 0,2 3 0,-1 1 0,1 2 0,0-1 0,-1 0 0,-1 0 0,-1-2 0,-1 1 0,28 36 0,-6-8 0,-6-6 0,-7-4 0,0-1 0,-3 4 0,-1 4 0,0-3 0,-4-1 0,3 2 0,1 1 0,1 2 0,-2-1 0,-4-11 0,-7-11 0,-8-12 0,-6-10 0,-6-8 0,-3-5 0,-6-5 0,-6-3 0,-7-3 0,-17-11 0,-6-7 0,-7-7 0,-2-4 0,7 4 0,0 0 0,5 2 0,5 2 0,8 2 0,5 0 0,5 1 0,2 1 0,1 5 0,3 5 0,7 4 0,10 3 0,13 1 0,9 4 0,7 7 0,0 5 0,-2 3 0,-2 0 0,-4-1 0,-1-2 0,1-5 0,-4-3 0,-2-5 0,-3-1 0,-4 2 0,-1-3 0,-4 0 0,-2-1 0,-4-1 0,-1 0 0,0-1 0,0-3 0,2-8 0,-1-7 0,-1-8 0,-1-6 0,-1-3 0,-1-3 0,1-2 0,-1 0 0,-1 3 0,-1 5 0,0 3 0,0 3 0,0 2 0,0-4 0,0 2 0,0 0 0,0 1 0,0 5 0,0 0 0,0 4 0,0 5 0,0 5 0,0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24575,'22'0'0,"16"5"0,27 13 0,26 13 0,-35-10 0,2 3 0,6 4 0,1 4 0,7 5 0,1 3 0,-2 2 0,0 1 0,-1 1 0,-2 0 0,-4-2 0,-1 0 0,-7-4 0,0 0 0,-2 1 0,0 0 0,-4-2 0,-1 0 0,-3-1 0,-2-1 0,-2-1 0,-1 0 0,-2-2 0,-1 0 0,35 31 0,-3-2 0,1 2 0,-6-1 0,-8-4 0,-10-7 0,-10-7 0,-1-2 0,3 0 0,7 5 0,8 8 0,5 6 0,4 10 0,-30-33 0,0 1 0,0 1 0,0-1 0,27 36 0,-8-9 0,-7-7 0,-10-5 0,-4-2 0,-4-2 0,0 1 0,0 1 0,0 4 0,-1 0 0,-2 0 0,-1-2 0,-2-4 0,0 0 0,-1-6 0,-1-4 0,-4-7 0,-5-5 0,-7-16 0,-6-3 0,-9-20 0,-13-8 0,-8-5 0,-8-7 0,-1-1 0,4-1 0,0 2 0,5 4 0,4 7 0,5 6 0,5 3 0,5 2 0,3 1 0,1 0 0,4 4 0,-1 2 0,7 2 0,7 0 0,10 0 0,8 2 0,7 0 0,3 1 0,4-1 0,0-2 0,-1 0 0,-4 1 0,-7 4 0,-3 3 0,-5 2 0,-1-1 0,0-3 0,1-3 0,-1-1 0,-1-2 0,-3 0 0,-4 0 0,-4-2 0,-4-4 0,1-10 0,2-8 0,0-9 0,-1-2 0,-1 3 0,-3 3 0,0 2 0,0 4 0,0 2 0,0 2 0,0 5 0,0 5 0,-2 3 0,-4 3 0,3 2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24575,'76'19'0,"-28"-2"0,3 3 0,10 7 0,2 3 0,3 3 0,-1 1 0,-5-1 0,-2 0 0,-5-3 0,-2 1 0,-2-1 0,-3 0 0,-4-2 0,-2 1 0,38 30 0,-8-1 0,0 0 0,-2-2 0,-2-2 0,-4 2 0,-1-2 0,0 1 0,-4-3 0,-6-7 0,-11-6 0,-12-9 0,-7-5 0,1-1 0,9 3 0,12 11 0,11 7 0,12 6 0,6 5 0,6 4 0,-35-27 0,0 0 0,-1 2 0,-1 0 0,2-1 0,-2 1 0,0 1 0,0-1 0,32 28 0,-6-4 0,-11-6 0,-7-4 0,-4-2 0,-2 1 0,2 2 0,1 2 0,1 9 0,2 8 0,7 13 0,-24-35 0,1 1 0,2 4 0,0 2 0,0-1 0,0 0 0,-1 0 0,-1-2 0,-3-4 0,-1-1 0,22 31 0,-10-10 0,-7-14 0,-6-7 0,-3-9 0,-6-9 0,-5-5 0,-11-12 0,-11-8 0,-15-19 0,-12-8 0,-9-11 0,-3 0 0,-1 3 0,-3 4 0,-1 7 0,-1 7 0,5 2 0,9 4 0,9 1 0,10-2 0,4 4 0,4 1 0,4 0 0,6 1 0,11 1 0,17 1 0,11 1 0,10 0 0,-1 0 0,-5 2 0,-3 3 0,-5 6 0,-4 3 0,-2-2 0,1-4 0,-3-5 0,-1-3 0,-3 0 0,-3 0 0,-1 0 0,-1 0 0,-1 0 0,-2 0 0,-3-2 0,-5-1 0,-3-6 0,-2-3 0,0-9 0,0-8 0,2-6 0,5-7 0,4-1 0,1-2 0,0 3 0,-3 5 0,-2 4 0,-3 5 0,0 2 0,-2 4 0,0 5 0,1 3 0,-3 1 0,0 6 0,0-3 0,0 6 0,-3 1 0,2 1 0,-3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2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24575,'71'0'0,"0"5"0,13 4 0,-5 2 0,6 3 0,5 2-529,-6 1 0,4 1 0,1 3 0,1 1 529,3 3 0,1 2 0,0 0 0,-1 1-304,-4 0 0,-1 0 1,-1 0-1,-2 0 304,-7-2 0,0 0 0,-2 0 0,-3-1 0,10 4 0,-2-2 0,-4 0 259,-11-4 1,-3-1-1,-2 0-259,14 6 0,-7-1 0,-18-5 0,-5-1 0,10 11 1005,-27-7-1005,-13-9 1548,-6-5-1548,-2-2 0,10 2 0,21 12 0,41 24 0,-25-14 0,4 2 0,10 6 0,2 1 0,3 3 0,-1-1 0,-7-5 0,-3-3 0,-7-5 0,-4-2 0,18 12 0,-28-19-1696,-26-13 0,-9-5 0,-8-4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24575,'0'23'0,"0"15"0,0 36 0,0-20 0,0 4 0,0 9 0,0 2 0,0 8 0,0 0 0,0 2 0,0-1 0,1 0 0,0 0 0,1 0 0,2-1 0,0-2 0,2-1 0,0-4 0,1-2 0,0-2 0,0-2 0,-1-2 0,0 0 0,0-4 0,0-1 0,-2-3 0,1-1 0,3 46 0,-2-13 0,-2-12 0,1-11 0,-3-10 0,1-12 0,-1-10 0,-1-8 0,1-7 0,0-3 0,1-4 0,-3-2 0,0-2 0,0 0 0,0-1 0,2-2 0,0 1 0,1 1 0,-2 1 0,1 2 0,0-3 0,0-4 0,1-3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4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1 24575,'0'32'0,"0"41"0,0-11 0,0 8 0,0 23 0,-1 7 0,-2-21 0,-2 4 0,-1 1-527,-3 5 1,-1 1 0,-2 1 526,-2 3 0,-1 0 0,-2 0 0,-1-5 0,0-2 0,-1-1-5,1-8 1,0-1-1,-1-2 5,2-8 0,0-1 0,1-3 0,-6 15 0,0-6 0,5-13 0,1-6 0,-3 15 0,10-27 1172,7-25-1172,2-3 421,0-9-421,0 0 0,0 0 0,0 0 0,0 0 0,0 1 0,0 2 0,0 1 0,0 2 0,0 0 0,0 2 0,0 12 0,0 20 0,0 24 0,0 19 0,0 2 0,0-3 0,0-10 0,0-19 0,0-15 0,0-14 0,0-15 0,0-2 0,0-12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18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24575,'81'0'0,"-30"0"0,4 0 0,29 0 0,8 0 0,-19 0 0,4 0 0,2 0 0,7 0 0,2 0 0,1 0 0,3 0 0,1 0 0,-1 0-625,-3 1 0,-1 1 0,-1 1 625,-1 1 0,-1 2 0,0 2 0,-2 1 0,0 3 0,-1 1 0,-1 2 0,-1 2 0,-1 0 0,-2 2 0,-2 2 0,0 0 0,-3 0 0,0 1 0,-1 1-23,-1 0 1,0 0 0,-1 1 22,2 2 0,-1 0 0,0 0 0,-5-1 0,-1 1 0,-1 1 0,28 12 0,-1 1 0,-5 0 0,-2 2 0,-5-1 0,-1 1 233,-2 1 1,-2 0-234,-6 1 0,-2 0 0,-7-1 0,-3 0 0,-4-2 0,-3 0 467,-3 0 1,-1 0-468,-4 0 0,0 0 270,-3 1 0,-1 0-270,-1-1 0,-2 0 0,-2 0 0,-2-1 0,19 34 0,-9-6 0,-8-1 0,-1-3 0,0 4 0,-2 3 0,0 4 0,-3 4 0,-2 1 0,-1 4 0,-4 0 0,-5 1 0,-6 3 0,-4-1 0,-2 0 0,-1-3 0,0-4 0,0-5 0,0-8 0,-1-10 0,-4-11 0,-4-12 0,-5-9 0,-5-5 0,-3 1 0,-7 1 0,-4 2 0,-7 6 0,-13 6 0,-13 9 0,26-17 0,-2 1 0,-5 5 0,-2 2 0,-3 3 0,0 2 0,-4 2 0,0 0 0,0 2 0,0-1 0,2-2 0,1 1 0,3-2 0,2 0 0,2-3 0,2-1 0,4-2 0,1 0 0,-32 31 0,11-8 0,12-11 0,14-13 0,12-12 0,9-11 0,6-5 0,2-9 0,1-8 0,-5-12 0,-10-20 0,-6-8 0,-1-3 0,7 7 0,9 16 0,6 7 0,2 6 0,-1 1 0,1-5 0,0-4 0,1-3 0,1 1 0,0 3 0,0 4 0,0 3 0,0 2 0,0 1 0,0 5 0,0 5 0,0 16 0,0 11 0,0 15 0,0 6 0,0 5 0,1 4 0,1 4 0,2 1 0,1-4 0,1-7 0,1-10 0,-1-8 0,-2-6 0,-1-4 0,-1-3 0,1-3 0,-1-4 0,2-2 0,1-3 0,2 0 0,2 1 0,2 4 0,3 2 0,3-1 0,1-2 0,-2-4 0,0-3 0,0 0 0,-2 0 0,2 0 0,-1 0 0,2-3 0,5-2 0,6-6 0,7-2 0,11 4 0,13 3 0,8 5 0,4 1 0,-4 0 0,-11 0 0,-14 0 0,-12 0 0,-11 0 0,-6-1 0,-4-1 0,-4 0 0,-2 0 0,1 0 0,0 2 0,0 0 0,0 0 0,-1-1 0,1-1 0,0-2 0,0-1 0,-1 0 0,-1-1 0,-2-3 0,0-12 0,0 11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4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24575,'88'0'0,"1"0"0,-18 2 0,9 1 0,5 1 0,5 1 0,3 1 0,-8 0 0,5 1 0,2 0 0,4 1 0,1 0 0,2 1 0,1 1-1093,-9-1 1,1 0 0,3 1 0,1 1-1,1 0 1,0 0 0,2 1 0,0 1-1,0 0 944,-3 0 0,1 1 0,1 1 0,1 0 0,0 0 0,0 2 0,0-1 0,1 1 0,-1 1 0,0 1-47,-9-2 0,0 1 0,1 0 0,-1 1 0,0 1 0,0 0 1,1 0-1,-1 0 0,0 1 0,0 0 0,0 0 196,0 1 0,0 0 0,0 0 0,0 0 0,0 1 0,0 0 0,0 1 0,-1-1 0,0 1 0,-1 0 0,0-1-51,5 3 0,-1 0 0,0 1 0,0-1 0,0 1 0,-2 0 1,1 0-1,-2 0 0,0 0 0,-2 0 51,4 1 0,-1 0 0,0 0 0,-1 1 0,-1-1 0,-2 0 0,0 0 0,-2-1 0,-1 0-153,9 4 0,-1-1 0,-2 0 0,-1 0 0,-2-1 0,-2 0 0,-1-1 153,16 6 0,-2-1 0,-3 0 0,-3-1 0,-2-1 545,4 2 1,-3 0-1,-3-1 1,-4-2-546,4 4 0,-5-2 0,-4-1 1883,15 10 1,-6-1-1884,-17-6 0,-7-1 4665,20 14-4665,-29-12 3167,-10-6-3167,10 1 1275,20 4-1275,16 6 0,-39-18 0,1 1 0,3 0 0,-1 1 0,0 0 0,0 0 0,2 1 0,1 0 0,-2 2 0,1 0 0,-2 0 0,0-1 0,-5-1 0,-3-2 0,25 14 0,-24-11 0,-21-8 0,-13-5 0,-7-4 0,-5-3 0,-1-5 0,0-13 0,-1 8 0,1-9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5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2453 0 24575,'-17'35'0,"-31"36"0,7-8 0,-7 9 0,5-9 0,-5 3 0,-2 3 0,7-9 0,-2 2 0,0 1 0,-2 0-639,-3 7 1,-2 1 0,0 1 0,-1 0 638,-2 1 0,0 0 0,-1 1 0,1-1 0,2-2 0,0 1 0,0-1 0,1 0 0,4-4 0,0-1 0,1-1 0,0-1-18,-10 13 0,0-2 0,2-2 18,6-7 0,2-2 0,1-1 0,4-5 0,1-1 0,1-1 0,-17 22 0,3-2 0,7-5 0,3-1 0,4-6 0,3-2 0,6-9 0,3-2 1876,-16 31-1876,12-15 731,2-7-731,1 1 0,1 3 0,1 0 0,2-6 0,3-7 0,4-7 0,0 1 0,0 2 0,-1 4 0,0-1 0,4-8 0,5-9 0,2-5 0,5-13 0,0-2 0,3-9 0,0 0 0,0 0 0,-2 0 0,0-10 0,0 5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0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24575,'0'13'0,"0"3"0,0-1 0,0-1 0,0-3 0,0-2 0,0-2 0,0 1 0,0 1 0,0 1 0,0 0 0,0-1 0,0-2 0,0-1 0,0 1 0,0-1 0,0 0 0,0 1 0,0-1 0,0-1 0,0 1 0,0-1 0,0 0 0,0 0 0,0 1 0,0 0 0,0 1 0,0-1 0,0-1 0,0 2 0,0-1 0,0 3 0,0 1 0,0-1 0,0-1 0,0-2 0,0-1 0,0-1 0,0 0 0,0 1 0,0 0 0,0 1 0,0 0 0,0 0 0,0 0 0,0-1 0,0-1 0,0 1 0,0-1 0,0 0 0,0 1 0,0-1 0,0 2 0,0 1 0,0-1 0,0 0 0,0 0 0,0 0 0,0-1 0,0 0 0,0 0 0,0-3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3.1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24575,'0'14'0,"0"5"0,0 10 0,0 9 0,0 4 0,0 1 0,0-6 0,0-5 0,0-6 0,0-4 0,0-7 0,0-3 0,0-3 0,0-1 0,0-3 0,0 1 0,0-1 0,0-1 0,0 2 0,0 1 0,0 1 0,0-1 0,0 0 0,0 0 0,0 0 0,0 2 0,0 2 0,0 1 0,0 3 0,0-2 0,0 0 0,0 0 0,0-2 0,0 0 0,0-3 0,0-2 0,0 0 0,0-2 0,0 0 0,0 0 0,0-2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24575,'-13'0'0,"-2"4"0,0 4 0,-1 1 0,2 4 0,1-1 0,1 0 0,3 2 0,2-2 0,2 2 0,2 2 0,-1 0 0,2 2 0,-3 1 0,1-1 0,-1 0 0,0 0 0,3-1 0,0-2 0,2 1 0,0-1 0,0 0 0,0-2 0,0-2 0,0 1 0,0 0 0,0 3 0,0 1 0,0 1 0,0 1 0,1-1 0,2-3 0,3-3 0,2-5 0,-1-4 0,1-1 0,-1-1 0,0 0 0,0 0 0,0 0 0,-1 0 0,0 0 0,-1 0 0,0 0 0,1 0 0,1 0 0,1 0 0,2 0 0,1 0 0,1 0 0,2 0 0,0-2 0,-2-2 0,0-1 0,-3 1 0,-2 0 0,-3 0 0,-3-1 0,-1-2 0,0-1 0,0-1 0,0-1 0,0-1 0,0 3 0,0-1 0,0 5 0,0-2 0,0 0 0,0 0 0,0 0 0,0 0 0,0-1 0,0 0 0,0-2 0,0 1 0,-2 1 0,-1-1 0,-2 2 0,0 0 0,-1 2 0,1 3 0,-1 1 0,0 0 0,1 0 0,-1 0 0,1 0 0,0 0 0,0 0 0,0 0 0,-1 0 0,0 0 0,0 0 0,-1 0 0,0 0 0,1 0 0,-1 0 0,2 0 0,0 0 0,0 0 0,1 0 0,0 0 0,2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24575,'0'62'0,"0"21"0,0-22 0,0 6 0,0 13 0,0 3 0,0 4 0,0 2 0,0 8 0,0 1 0,0-2 0,0-2 0,1-1 0,0-2 0,2-4 0,0-3 0,1-13 0,2-3 0,-1-10 0,2-2 0,5 35 0,-1-15 0,-1-14 0,-2-17 0,-3-10 0,-1-6 0,-1 3 0,1 7 0,2 11 0,-1 7 0,2 0 0,-2-10 0,-1-13 0,-2-12 0,0-9 0,0-6 0,2-5 0,0-4-1696,-1-7 0,-2 5 0,-1-5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4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24575,'0'43'0,"0"22"0,0 32 0,0-34 0,0 4 0,0 10 0,0 2 0,1 5 0,3 3 0,1 6 0,2 0 0,2 0 0,2 0 0,2-2 0,1-1 0,0-5 0,0-2 0,-1-6 0,-1-4 0,-1-8 0,0-3 0,-1-7 0,-1-3 0,4 35 0,-3-13 0,-4-10 0,-1-13 0,0-12 0,-3-7 0,0 0 0,-2 4 0,2 6 0,3 2 0,0-5 0,0-6 0,1-4 0,-3-18 0,1 1 0,-2-12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24575,'0'36'0,"0"10"0,0 22 0,0 26 0,0-36 0,0 2 0,0 8 0,0 2 0,0 1 0,0 1 0,0-3 0,0 0 0,1-5 0,1-2 0,0-6 0,1-1 0,2-3 0,-1-1 0,5 43 0,-1-4 0,-2-4 0,-3-4 0,0-4 0,0-8 0,0-14 0,-1-16 0,1-13 0,0-10 0,-1-4 0,0-1 0,-1-2 0,-1 0 0,2 2 0,0 1 0,1 6 0,-1 4 0,0 2 0,0 1 0,1-11 0,-1-2 0,-2-10 0,0 1 0,0 0 0,0 2 0,0 2 0,2 3 0,1 1 0,-1 1 0,1 2 0,-1 1 0,3 1 0,-1-1 0,-1 0 0,2-1 0,-3-1 0,1 1 0,0-1 0,-1-2 0,1 0 0,0-2 0,-2-4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8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24575,'-4'31'0,"0"14"0,4 29 0,0-25 0,0 4 0,0 7 0,0 2 0,0 6 0,0 1 0,0-1 0,0 0 0,0 0 0,0-1 0,0-4 0,0-2 0,0-4 0,0-2 0,0 45 0,0-13 0,0-8 0,0-12 0,0-17 0,0-14 0,2-13 0,1-6 0,-1-3 0,0-1 0,-2 2 0,0 6 0,0 7 0,2 6 0,1 4 0,-1-1 0,0-4 0,-2-6 0,2-6 0,1-2 0,0-1 0,1 3 0,-1 5 0,2 5 0,0 6 0,-1 0 0,0-4 0,1-6 0,-1-5 0,0-3 0,1 0 0,-3 2 0,0 2 0,-1 2 0,1-2 0,0-2 0,0-3 0,0 4 0,0 5 0,1 5 0,-1 4 0,1-5 0,0-4 0,-2-16 0,3-14 0,-4-34 0,0 18 0,0-13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65" y="1470454"/>
            <a:ext cx="9467335" cy="264434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 </a:t>
            </a: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 Class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ArrayList is like an array, which can grow in memory dynamically.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underlying data structure is growable array.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duplicate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Elements will be stored according to the insertion order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Null insertion  is possible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1F4-09F2-CFD3-46F0-E0261F30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30000" cy="62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collection to store and transfer objects from one tier to another tier. To support this every Collection class internally implements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interfaces.</a:t>
            </a: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 implements </a:t>
            </a:r>
            <a:r>
              <a:rPr lang="en-IN" sz="24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RandomAccess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 so that any random element we can access with the same speed.</a:t>
            </a: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 java.util.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RandomAccess is a marker interface]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A7C1A-649F-6B7B-FF9D-4563A737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2718487"/>
            <a:ext cx="11850129" cy="222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 Constructor Detail</a:t>
            </a:r>
            <a:br>
              <a:rPr lang="en-IN" sz="28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 of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  <a:br>
              <a:rPr lang="en-IN" sz="1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1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  ArrayList al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ArrayList();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Constructs an empty list with an initial capacity of </a:t>
            </a:r>
            <a:r>
              <a:rPr lang="en-IN" dirty="0">
                <a:solidFill>
                  <a:srgbClr val="00B050"/>
                </a:solidFill>
              </a:rPr>
              <a:t>ten.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93CB8-8F6D-0154-EEDC-82AE1BFA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1" y="3093655"/>
            <a:ext cx="5653172" cy="36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A759-970E-EFDD-571F-2594C9BF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321276"/>
            <a:ext cx="11355860" cy="631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ArrayList object reaches it  max capacity ,  a new ArrayList  Object will be created with new capacity of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(Current Capacity * 3/2) +1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objects will be shifted to newly created ArrayList object and so 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 B  C  D  E  	F  G  H  I  J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14:cNvPr>
              <p14:cNvContentPartPr/>
              <p14:nvPr/>
            </p14:nvContentPartPr>
            <p14:xfrm>
              <a:off x="1060443" y="1994838"/>
              <a:ext cx="3618360" cy="89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443" y="1976838"/>
                <a:ext cx="3654000" cy="9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5D885-9628-014A-EAF3-18BEB2AB6629}"/>
              </a:ext>
            </a:extLst>
          </p:cNvPr>
          <p:cNvGrpSpPr/>
          <p:nvPr/>
        </p:nvGrpSpPr>
        <p:grpSpPr>
          <a:xfrm>
            <a:off x="1103643" y="2020758"/>
            <a:ext cx="3799800" cy="1214280"/>
            <a:chOff x="1103643" y="2020758"/>
            <a:chExt cx="3799800" cy="12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14:cNvPr>
                <p14:cNvContentPartPr/>
                <p14:nvPr/>
              </p14:nvContentPartPr>
              <p14:xfrm>
                <a:off x="1103643" y="2020758"/>
                <a:ext cx="3799800" cy="78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643" y="2002758"/>
                  <a:ext cx="38354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14:cNvPr>
                <p14:cNvContentPartPr/>
                <p14:nvPr/>
              </p14:nvContentPartPr>
              <p14:xfrm>
                <a:off x="1578483" y="2067198"/>
                <a:ext cx="48960" cy="77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0483" y="2049198"/>
                  <a:ext cx="846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14:cNvPr>
                <p14:cNvContentPartPr/>
                <p14:nvPr/>
              </p14:nvContentPartPr>
              <p14:xfrm>
                <a:off x="1952163" y="2029038"/>
                <a:ext cx="9360" cy="83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4163" y="2011398"/>
                  <a:ext cx="450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14:cNvPr>
                <p14:cNvContentPartPr/>
                <p14:nvPr/>
              </p14:nvContentPartPr>
              <p14:xfrm>
                <a:off x="2318283" y="2079798"/>
                <a:ext cx="48240" cy="83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0283" y="2062158"/>
                  <a:ext cx="838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14:cNvPr>
                <p14:cNvContentPartPr/>
                <p14:nvPr/>
              </p14:nvContentPartPr>
              <p14:xfrm>
                <a:off x="2682963" y="2068638"/>
                <a:ext cx="47880" cy="82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63" y="2050998"/>
                  <a:ext cx="8352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14:cNvPr>
                <p14:cNvContentPartPr/>
                <p14:nvPr/>
              </p14:nvContentPartPr>
              <p14:xfrm>
                <a:off x="3006963" y="2052078"/>
                <a:ext cx="84240" cy="86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9323" y="2034078"/>
                  <a:ext cx="11988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14:cNvPr>
                <p14:cNvContentPartPr/>
                <p14:nvPr/>
              </p14:nvContentPartPr>
              <p14:xfrm>
                <a:off x="3400083" y="2077278"/>
                <a:ext cx="47520" cy="79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2443" y="2059278"/>
                  <a:ext cx="831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14:cNvPr>
                <p14:cNvContentPartPr/>
                <p14:nvPr/>
              </p14:nvContentPartPr>
              <p14:xfrm>
                <a:off x="3769803" y="2050998"/>
                <a:ext cx="36360" cy="858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1803" y="2032998"/>
                  <a:ext cx="7200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14:cNvPr>
                <p14:cNvContentPartPr/>
                <p14:nvPr/>
              </p14:nvContentPartPr>
              <p14:xfrm>
                <a:off x="4131603" y="2051358"/>
                <a:ext cx="46800" cy="885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3603" y="2033358"/>
                  <a:ext cx="8244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14:cNvPr>
                <p14:cNvContentPartPr/>
                <p14:nvPr/>
              </p14:nvContentPartPr>
              <p14:xfrm>
                <a:off x="4398003" y="2072238"/>
                <a:ext cx="16560" cy="84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0003" y="2054238"/>
                  <a:ext cx="522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14:cNvPr>
                <p14:cNvContentPartPr/>
                <p14:nvPr/>
              </p14:nvContentPartPr>
              <p14:xfrm>
                <a:off x="1320003" y="2986278"/>
                <a:ext cx="108720" cy="12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2003" y="2968638"/>
                  <a:ext cx="144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14:cNvPr>
                <p14:cNvContentPartPr/>
                <p14:nvPr/>
              </p14:nvContentPartPr>
              <p14:xfrm>
                <a:off x="1788363" y="2999238"/>
                <a:ext cx="360" cy="157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0723" y="2981598"/>
                  <a:ext cx="36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14:cNvPr>
                <p14:cNvContentPartPr/>
                <p14:nvPr/>
              </p14:nvContentPartPr>
              <p14:xfrm>
                <a:off x="4585923" y="2982678"/>
                <a:ext cx="107280" cy="25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8283" y="2964678"/>
                  <a:ext cx="1429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64B3-CC25-A28A-B2AE-B37C2164A2DE}"/>
              </a:ext>
            </a:extLst>
          </p:cNvPr>
          <p:cNvGrpSpPr/>
          <p:nvPr/>
        </p:nvGrpSpPr>
        <p:grpSpPr>
          <a:xfrm>
            <a:off x="5238243" y="1969638"/>
            <a:ext cx="1906200" cy="602280"/>
            <a:chOff x="5238243" y="1969638"/>
            <a:chExt cx="190620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14:cNvPr>
                <p14:cNvContentPartPr/>
                <p14:nvPr/>
              </p14:nvContentPartPr>
              <p14:xfrm>
                <a:off x="5238243" y="2147478"/>
                <a:ext cx="440280" cy="42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0243" y="2129838"/>
                  <a:ext cx="475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14:cNvPr>
                <p14:cNvContentPartPr/>
                <p14:nvPr/>
              </p14:nvContentPartPr>
              <p14:xfrm>
                <a:off x="5313843" y="1969638"/>
                <a:ext cx="1830600" cy="45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5843" y="1951998"/>
                  <a:ext cx="1866240" cy="49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9C2C1A-7716-B1CC-0012-F179E0EE1D83}"/>
              </a:ext>
            </a:extLst>
          </p:cNvPr>
          <p:cNvSpPr txBox="1"/>
          <p:nvPr/>
        </p:nvSpPr>
        <p:spPr>
          <a:xfrm>
            <a:off x="7323830" y="1697866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14:cNvPr>
              <p14:cNvContentPartPr/>
              <p14:nvPr/>
            </p14:nvContentPartPr>
            <p14:xfrm>
              <a:off x="1247643" y="4094718"/>
              <a:ext cx="18360" cy="1470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0003" y="4077078"/>
                <a:ext cx="5400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14:cNvPr>
              <p14:cNvContentPartPr/>
              <p14:nvPr/>
            </p14:nvContentPartPr>
            <p14:xfrm>
              <a:off x="1302363" y="4124598"/>
              <a:ext cx="6149880" cy="7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4723" y="4106598"/>
                <a:ext cx="6185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14:cNvPr>
              <p14:cNvContentPartPr/>
              <p14:nvPr/>
            </p14:nvContentPartPr>
            <p14:xfrm>
              <a:off x="1261323" y="4129998"/>
              <a:ext cx="7284960" cy="15516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3323" y="4111998"/>
                <a:ext cx="732060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14:cNvPr>
              <p14:cNvContentPartPr/>
              <p14:nvPr/>
            </p14:nvContentPartPr>
            <p14:xfrm>
              <a:off x="2185443" y="4165638"/>
              <a:ext cx="59040" cy="1378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67443" y="4147638"/>
                <a:ext cx="9468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14:cNvPr>
              <p14:cNvContentPartPr/>
              <p14:nvPr/>
            </p14:nvContentPartPr>
            <p14:xfrm>
              <a:off x="4741083" y="4195158"/>
              <a:ext cx="55080" cy="1238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3443" y="4177158"/>
                <a:ext cx="90720" cy="12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14:cNvPr>
              <p14:cNvContentPartPr/>
              <p14:nvPr/>
            </p14:nvContentPartPr>
            <p14:xfrm>
              <a:off x="5347323" y="4154118"/>
              <a:ext cx="30960" cy="1111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9683" y="4136118"/>
                <a:ext cx="6660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14:cNvPr>
              <p14:cNvContentPartPr/>
              <p14:nvPr/>
            </p14:nvContentPartPr>
            <p14:xfrm>
              <a:off x="5857443" y="4146558"/>
              <a:ext cx="16200" cy="1105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9443" y="4128558"/>
                <a:ext cx="5184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14:cNvPr>
              <p14:cNvContentPartPr/>
              <p14:nvPr/>
            </p14:nvContentPartPr>
            <p14:xfrm>
              <a:off x="6382323" y="4153398"/>
              <a:ext cx="50760" cy="10918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4323" y="4135758"/>
                <a:ext cx="864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8848430-30CA-9531-C56E-4E0BA4E59933}"/>
              </a:ext>
            </a:extLst>
          </p:cNvPr>
          <p:cNvGrpSpPr/>
          <p:nvPr/>
        </p:nvGrpSpPr>
        <p:grpSpPr>
          <a:xfrm>
            <a:off x="6926283" y="4126038"/>
            <a:ext cx="31320" cy="1133640"/>
            <a:chOff x="6926283" y="4126038"/>
            <a:chExt cx="31320" cy="11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08283" y="41083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1320" cy="1133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08283" y="4108398"/>
                  <a:ext cx="66960" cy="11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14:cNvPr>
              <p14:cNvContentPartPr/>
              <p14:nvPr/>
            </p14:nvContentPartPr>
            <p14:xfrm>
              <a:off x="7440363" y="4174638"/>
              <a:ext cx="34200" cy="1114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2363" y="4156998"/>
                <a:ext cx="6984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14:cNvPr>
              <p14:cNvContentPartPr/>
              <p14:nvPr/>
            </p14:nvContentPartPr>
            <p14:xfrm>
              <a:off x="7983963" y="4162398"/>
              <a:ext cx="360" cy="11232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65963" y="4144758"/>
                <a:ext cx="360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14:cNvPr>
              <p14:cNvContentPartPr/>
              <p14:nvPr/>
            </p14:nvContentPartPr>
            <p14:xfrm>
              <a:off x="1686483" y="4151598"/>
              <a:ext cx="100800" cy="1375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68843" y="4133958"/>
                <a:ext cx="13644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14:cNvPr>
              <p14:cNvContentPartPr/>
              <p14:nvPr/>
            </p14:nvContentPartPr>
            <p14:xfrm>
              <a:off x="8490123" y="4138638"/>
              <a:ext cx="654120" cy="1239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72483" y="4120638"/>
                <a:ext cx="6897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14:cNvPr>
              <p14:cNvContentPartPr/>
              <p14:nvPr/>
            </p14:nvContentPartPr>
            <p14:xfrm>
              <a:off x="1535283" y="5767998"/>
              <a:ext cx="27720" cy="2257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7643" y="5749998"/>
                <a:ext cx="6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14:cNvPr>
              <p14:cNvContentPartPr/>
              <p14:nvPr/>
            </p14:nvContentPartPr>
            <p14:xfrm>
              <a:off x="1551843" y="5774838"/>
              <a:ext cx="115200" cy="244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3843" y="5756838"/>
                <a:ext cx="15084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BC825E8-40D4-40F6-117E-BCC35FF31D64}"/>
              </a:ext>
            </a:extLst>
          </p:cNvPr>
          <p:cNvGrpSpPr/>
          <p:nvPr/>
        </p:nvGrpSpPr>
        <p:grpSpPr>
          <a:xfrm>
            <a:off x="2722923" y="4148355"/>
            <a:ext cx="1553040" cy="1613404"/>
            <a:chOff x="2722923" y="4148358"/>
            <a:chExt cx="1553040" cy="152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14:cNvPr>
                <p14:cNvContentPartPr/>
                <p14:nvPr/>
              </p14:nvContentPartPr>
              <p14:xfrm>
                <a:off x="2722923" y="4154118"/>
                <a:ext cx="63000" cy="151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04923" y="4137130"/>
                  <a:ext cx="98640" cy="1550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14:cNvPr>
                <p14:cNvContentPartPr/>
                <p14:nvPr/>
              </p14:nvContentPartPr>
              <p14:xfrm>
                <a:off x="3161043" y="4156278"/>
                <a:ext cx="58680" cy="1296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3403" y="4139632"/>
                  <a:ext cx="94320" cy="1330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14:cNvPr>
                <p14:cNvContentPartPr/>
                <p14:nvPr/>
              </p14:nvContentPartPr>
              <p14:xfrm>
                <a:off x="3641283" y="4148358"/>
                <a:ext cx="6840" cy="1294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3283" y="4131713"/>
                  <a:ext cx="42480" cy="1327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14:cNvPr>
                <p14:cNvContentPartPr/>
                <p14:nvPr/>
              </p14:nvContentPartPr>
              <p14:xfrm>
                <a:off x="4205403" y="4165278"/>
                <a:ext cx="70560" cy="1300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7763" y="4148289"/>
                  <a:ext cx="106200" cy="13343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F7CB921-516F-DE36-C3C7-713B7DDE35AD}"/>
                  </a:ext>
                </a:extLst>
              </p14:cNvPr>
              <p14:cNvContentPartPr/>
              <p14:nvPr/>
            </p14:nvContentPartPr>
            <p14:xfrm>
              <a:off x="8961723" y="4203799"/>
              <a:ext cx="677520" cy="1403575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F7CB921-516F-DE36-C3C7-713B7DDE35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44083" y="4185800"/>
                <a:ext cx="713160" cy="1439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14:cNvPr>
              <p14:cNvContentPartPr/>
              <p14:nvPr/>
            </p14:nvContentPartPr>
            <p14:xfrm>
              <a:off x="1361763" y="3277158"/>
              <a:ext cx="211320" cy="519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4123" y="3259518"/>
                <a:ext cx="246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14:cNvPr>
              <p14:cNvContentPartPr/>
              <p14:nvPr/>
            </p14:nvContentPartPr>
            <p14:xfrm>
              <a:off x="1734003" y="3446718"/>
              <a:ext cx="218160" cy="725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16363" y="3429078"/>
                <a:ext cx="2538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14:cNvPr>
              <p14:cNvContentPartPr/>
              <p14:nvPr/>
            </p14:nvContentPartPr>
            <p14:xfrm>
              <a:off x="2195163" y="2906358"/>
              <a:ext cx="111600" cy="1002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77163" y="2798718"/>
                <a:ext cx="147240" cy="12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D7B79-6887-FA7E-688C-815CA6ADF668}"/>
              </a:ext>
            </a:extLst>
          </p:cNvPr>
          <p:cNvGrpSpPr/>
          <p:nvPr/>
        </p:nvGrpSpPr>
        <p:grpSpPr>
          <a:xfrm>
            <a:off x="2157723" y="2957478"/>
            <a:ext cx="3873240" cy="1128960"/>
            <a:chOff x="2157723" y="2957478"/>
            <a:chExt cx="3873240" cy="11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14:cNvPr>
                <p14:cNvContentPartPr/>
                <p14:nvPr/>
              </p14:nvContentPartPr>
              <p14:xfrm>
                <a:off x="2157723" y="3029118"/>
                <a:ext cx="184680" cy="94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9723" y="3011478"/>
                  <a:ext cx="22032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14:cNvPr>
                <p14:cNvContentPartPr/>
                <p14:nvPr/>
              </p14:nvContentPartPr>
              <p14:xfrm>
                <a:off x="2583963" y="3063318"/>
                <a:ext cx="282240" cy="1010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323" y="3045678"/>
                  <a:ext cx="31788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14:cNvPr>
                <p14:cNvContentPartPr/>
                <p14:nvPr/>
              </p14:nvContentPartPr>
              <p14:xfrm>
                <a:off x="2993283" y="2957478"/>
                <a:ext cx="391320" cy="1098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75283" y="2939838"/>
                  <a:ext cx="42696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14:cNvPr>
                <p14:cNvContentPartPr/>
                <p14:nvPr/>
              </p14:nvContentPartPr>
              <p14:xfrm>
                <a:off x="3404763" y="3102558"/>
                <a:ext cx="416520" cy="905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6763" y="3084918"/>
                  <a:ext cx="4521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14:cNvPr>
                <p14:cNvContentPartPr/>
                <p14:nvPr/>
              </p14:nvContentPartPr>
              <p14:xfrm>
                <a:off x="3753243" y="3160878"/>
                <a:ext cx="652320" cy="825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35603" y="3142878"/>
                  <a:ext cx="6879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14:cNvPr>
                <p14:cNvContentPartPr/>
                <p14:nvPr/>
              </p14:nvContentPartPr>
              <p14:xfrm>
                <a:off x="4001643" y="2958918"/>
                <a:ext cx="875160" cy="100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4003" y="2940918"/>
                  <a:ext cx="91080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14:cNvPr>
                <p14:cNvContentPartPr/>
                <p14:nvPr/>
              </p14:nvContentPartPr>
              <p14:xfrm>
                <a:off x="4391523" y="3007518"/>
                <a:ext cx="1092960" cy="989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3883" y="2989878"/>
                  <a:ext cx="112860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14:cNvPr>
                <p14:cNvContentPartPr/>
                <p14:nvPr/>
              </p14:nvContentPartPr>
              <p14:xfrm>
                <a:off x="4788243" y="2961438"/>
                <a:ext cx="1242720" cy="1125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70603" y="2943798"/>
                  <a:ext cx="1278360" cy="11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E3E4860-E70D-1936-2B67-6F62B1E6F2A1}"/>
              </a:ext>
            </a:extLst>
          </p:cNvPr>
          <p:cNvSpPr txBox="1"/>
          <p:nvPr/>
        </p:nvSpPr>
        <p:spPr>
          <a:xfrm>
            <a:off x="1428723" y="4497859"/>
            <a:ext cx="2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CC0990-929B-D4AC-9A98-1C4F55FF925B}"/>
              </a:ext>
            </a:extLst>
          </p:cNvPr>
          <p:cNvSpPr txBox="1"/>
          <p:nvPr/>
        </p:nvSpPr>
        <p:spPr>
          <a:xfrm>
            <a:off x="1787283" y="44978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1064B0-0235-CED8-FBC8-CE83DCC10E19}"/>
              </a:ext>
            </a:extLst>
          </p:cNvPr>
          <p:cNvSpPr txBox="1"/>
          <p:nvPr/>
        </p:nvSpPr>
        <p:spPr>
          <a:xfrm>
            <a:off x="2552757" y="5378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04F136-5E6B-E770-5BA3-FFA355044008}"/>
              </a:ext>
            </a:extLst>
          </p:cNvPr>
          <p:cNvSpPr txBox="1"/>
          <p:nvPr/>
        </p:nvSpPr>
        <p:spPr>
          <a:xfrm>
            <a:off x="2283743" y="4650259"/>
            <a:ext cx="5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4DF553-2E98-4671-19D3-D2C9EC32D8A2}"/>
              </a:ext>
            </a:extLst>
          </p:cNvPr>
          <p:cNvSpPr txBox="1"/>
          <p:nvPr/>
        </p:nvSpPr>
        <p:spPr>
          <a:xfrm>
            <a:off x="28417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C9214E-01D2-9F55-92F7-D0D953D28840}"/>
              </a:ext>
            </a:extLst>
          </p:cNvPr>
          <p:cNvSpPr txBox="1"/>
          <p:nvPr/>
        </p:nvSpPr>
        <p:spPr>
          <a:xfrm>
            <a:off x="3261861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1FA3C4-53AF-CB50-41DD-3EC9EDA8F592}"/>
              </a:ext>
            </a:extLst>
          </p:cNvPr>
          <p:cNvSpPr txBox="1"/>
          <p:nvPr/>
        </p:nvSpPr>
        <p:spPr>
          <a:xfrm>
            <a:off x="3817913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019C3C-0E04-C230-2461-38988A12BE9E}"/>
              </a:ext>
            </a:extLst>
          </p:cNvPr>
          <p:cNvSpPr txBox="1"/>
          <p:nvPr/>
        </p:nvSpPr>
        <p:spPr>
          <a:xfrm>
            <a:off x="4349255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F0A20B-D675-69BB-B101-4AB27E614270}"/>
              </a:ext>
            </a:extLst>
          </p:cNvPr>
          <p:cNvSpPr txBox="1"/>
          <p:nvPr/>
        </p:nvSpPr>
        <p:spPr>
          <a:xfrm>
            <a:off x="4979454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0289FB-406C-37B3-FCD8-65F309C2A147}"/>
              </a:ext>
            </a:extLst>
          </p:cNvPr>
          <p:cNvSpPr txBox="1"/>
          <p:nvPr/>
        </p:nvSpPr>
        <p:spPr>
          <a:xfrm>
            <a:off x="5486082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2CF124-A796-6696-2836-084B72F59AE9}"/>
              </a:ext>
            </a:extLst>
          </p:cNvPr>
          <p:cNvSpPr txBox="1"/>
          <p:nvPr/>
        </p:nvSpPr>
        <p:spPr>
          <a:xfrm>
            <a:off x="59309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D8A185-4C85-4A83-709F-66868D7CD92E}"/>
              </a:ext>
            </a:extLst>
          </p:cNvPr>
          <p:cNvSpPr txBox="1"/>
          <p:nvPr/>
        </p:nvSpPr>
        <p:spPr>
          <a:xfrm>
            <a:off x="6585837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02C07A-A206-E661-8E81-11B597C12496}"/>
              </a:ext>
            </a:extLst>
          </p:cNvPr>
          <p:cNvGrpSpPr/>
          <p:nvPr/>
        </p:nvGrpSpPr>
        <p:grpSpPr>
          <a:xfrm>
            <a:off x="5816403" y="1781718"/>
            <a:ext cx="1272600" cy="1085400"/>
            <a:chOff x="5816403" y="1781718"/>
            <a:chExt cx="1272600" cy="10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14:cNvPr>
                <p14:cNvContentPartPr/>
                <p14:nvPr/>
              </p14:nvContentPartPr>
              <p14:xfrm>
                <a:off x="5816403" y="2013918"/>
                <a:ext cx="1272600" cy="478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8403" y="1996278"/>
                  <a:ext cx="1308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14:cNvPr>
                <p14:cNvContentPartPr/>
                <p14:nvPr/>
              </p14:nvContentPartPr>
              <p14:xfrm>
                <a:off x="6507963" y="1781718"/>
                <a:ext cx="129960" cy="1085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0323" y="1764078"/>
                  <a:ext cx="165600" cy="11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14:cNvPr>
              <p14:cNvContentPartPr/>
              <p14:nvPr/>
            </p14:nvContentPartPr>
            <p14:xfrm>
              <a:off x="7639083" y="2124438"/>
              <a:ext cx="1766160" cy="15490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21083" y="2106798"/>
                <a:ext cx="1801800" cy="158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CCBC85A-62A4-D213-0FFC-2787882C97A1}"/>
              </a:ext>
            </a:extLst>
          </p:cNvPr>
          <p:cNvGrpSpPr/>
          <p:nvPr/>
        </p:nvGrpSpPr>
        <p:grpSpPr>
          <a:xfrm>
            <a:off x="1681803" y="1273398"/>
            <a:ext cx="3629880" cy="1374120"/>
            <a:chOff x="1681803" y="1273398"/>
            <a:chExt cx="3629880" cy="13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14:cNvPr>
                <p14:cNvContentPartPr/>
                <p14:nvPr/>
              </p14:nvContentPartPr>
              <p14:xfrm>
                <a:off x="1681803" y="1592718"/>
                <a:ext cx="3629880" cy="983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64163" y="1575078"/>
                  <a:ext cx="366552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14:cNvPr>
                <p14:cNvContentPartPr/>
                <p14:nvPr/>
              </p14:nvContentPartPr>
              <p14:xfrm>
                <a:off x="3288483" y="1273398"/>
                <a:ext cx="883080" cy="1374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70843" y="1255398"/>
                  <a:ext cx="918720" cy="14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14:cNvPr>
              <p14:cNvContentPartPr/>
              <p14:nvPr/>
            </p14:nvContentPartPr>
            <p14:xfrm>
              <a:off x="1996083" y="5741358"/>
              <a:ext cx="360" cy="1519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78083" y="5723718"/>
                <a:ext cx="36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14:cNvPr>
              <p14:cNvContentPartPr/>
              <p14:nvPr/>
            </p14:nvContentPartPr>
            <p14:xfrm>
              <a:off x="8950203" y="5608878"/>
              <a:ext cx="360" cy="201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32203" y="5590878"/>
                <a:ext cx="36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14:cNvPr>
              <p14:cNvContentPartPr/>
              <p14:nvPr/>
            </p14:nvContentPartPr>
            <p14:xfrm>
              <a:off x="9095283" y="5648838"/>
              <a:ext cx="75960" cy="167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077643" y="5630838"/>
                <a:ext cx="11160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8" grpId="0"/>
      <p:bldP spid="109" grpId="0"/>
      <p:bldP spid="112" grpId="0"/>
      <p:bldP spid="113" grpId="0"/>
      <p:bldP spid="114" grpId="0"/>
      <p:bldP spid="115" grpId="0"/>
      <p:bldP spid="117" grpId="0"/>
      <p:bldP spid="118" grpId="0"/>
      <p:bldP spid="119" grpId="0"/>
      <p:bldP spid="120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2B4C-6FF0-1D50-A3D8-08F5AE45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97708"/>
            <a:ext cx="11602994" cy="63637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 al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ArrayList(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initialCapacity: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24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DejaVu Serif"/>
              </a:rPr>
              <a:t>Constructs an </a:t>
            </a:r>
            <a:r>
              <a:rPr lang="en-IN" sz="24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ejaVu Serif"/>
              </a:rPr>
              <a:t>empty list 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DejaVu Serif"/>
              </a:rPr>
              <a:t>with the specified initial capacity.</a:t>
            </a:r>
            <a:br>
              <a:rPr lang="en-IN" sz="2400" dirty="0">
                <a:solidFill>
                  <a:schemeClr val="tx1"/>
                </a:solidFill>
              </a:rPr>
            </a:br>
            <a:endParaRPr lang="en-IN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ArrayList al = new </a:t>
            </a:r>
            <a:r>
              <a:rPr lang="en-IN" sz="2400" dirty="0"/>
              <a:t> </a:t>
            </a:r>
            <a:r>
              <a:rPr lang="en-IN" sz="2400" dirty="0">
                <a:solidFill>
                  <a:srgbClr val="FF0000"/>
                </a:solidFill>
              </a:rPr>
              <a:t>ArrayList(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400" dirty="0">
                <a:solidFill>
                  <a:srgbClr val="FF0000"/>
                </a:solidFill>
              </a:rPr>
              <a:t>&lt;? extends 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hlinkClick r:id="rId3" tooltip="type parameter in Array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400" dirty="0">
                <a:solidFill>
                  <a:srgbClr val="FF0000"/>
                </a:solidFill>
              </a:rPr>
              <a:t>&gt; c)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Constructs a list containing the elements of the specified collection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FD3CDE-D074-DAC8-CC2C-ACB9A5DB6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7" y="228600"/>
            <a:ext cx="5027237" cy="640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FF490-7C82-3755-49AC-4093F91D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"/>
            <a:ext cx="5434041" cy="65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A6E8-E758-58CC-AFA8-CDD854C4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97708"/>
            <a:ext cx="11578281" cy="633901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add() – </a:t>
            </a: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takes O(1) time; 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worst-case scenario, when a new array has to be created and all the elements copied to it, it's O(n)</a:t>
            </a:r>
          </a:p>
          <a:p>
            <a:pPr marL="0" indent="0" algn="l">
              <a:buNone/>
            </a:pP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add(index, element) 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on average  O(n) time</a:t>
            </a:r>
          </a:p>
          <a:p>
            <a:pPr marL="0" indent="0" algn="l">
              <a:buNone/>
            </a:pP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remove() – O(n) time. </a:t>
            </a:r>
          </a:p>
          <a:p>
            <a:pPr marL="228600" lvl="1" indent="0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to iterate the entire array to find the element qualifying for removal and elements need to shift to left hand side.</a:t>
            </a:r>
          </a:p>
          <a:p>
            <a:pPr marL="228600" lvl="1" indent="0">
              <a:buNone/>
            </a:pP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indexOf() –  O(n) time.</a:t>
            </a:r>
          </a:p>
          <a:p>
            <a:pPr marL="0" indent="0" algn="l">
              <a:buNone/>
            </a:pP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iterates through the internal array and checks each element one by one, so the time complexity for this operation always requires O(n) time.</a:t>
            </a:r>
          </a:p>
          <a:p>
            <a:pPr marL="0" indent="0" algn="l">
              <a:buNone/>
            </a:pP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contains() </a:t>
            </a:r>
            <a:r>
              <a:rPr lang="en-I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implementation is based on indexOf(), so it'll also run in O(n) time.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get() –  O(1) time 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3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1289</TotalTime>
  <Words>422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DejaVu Sans</vt:lpstr>
      <vt:lpstr>DejaVu Serif</vt:lpstr>
      <vt:lpstr>Gill Sans MT</vt:lpstr>
      <vt:lpstr>Parcel</vt:lpstr>
      <vt:lpstr>Collection Framework    ArrayList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361</cp:revision>
  <dcterms:created xsi:type="dcterms:W3CDTF">2022-09-30T05:28:25Z</dcterms:created>
  <dcterms:modified xsi:type="dcterms:W3CDTF">2022-11-17T16:39:44Z</dcterms:modified>
</cp:coreProperties>
</file>