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65" r:id="rId2"/>
    <p:sldId id="275" r:id="rId3"/>
    <p:sldId id="276" r:id="rId4"/>
    <p:sldId id="277" r:id="rId5"/>
    <p:sldId id="278" r:id="rId6"/>
    <p:sldId id="279" r:id="rId7"/>
    <p:sldId id="280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6:42:31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0 770 24575,'0'17'0,"0"2"0,0 1 0,0 1 0,0 1 0,0 8 0,0 12 0,3 17 0,3 16 0,3 12 0,1 9 0,0-1 0,1-5 0,-3-10 0,2-13 0,-2-13 0,-2-14 0,0-12 0,-1-9 0,0-5 0,-1-3 0,0 1 0,2 8 0,2 17 0,3 19 0,3 19 0,2 17 0,-7-43 0,0 0 0,0 2 0,0 0 0,9 47 0,-3-10 0,-4-13 0,-4-18 0,-2-18 0,-2-15 0,0-15 0,0-6 0,2-6 0,1-4 0,-1 0 0,2-3 0,-1 0 0,2-2 0,-2 5 0,2-2 0,-4 4 0,2 0 0,2-2 0,1 0 0,3-2 0,2-1 0,-1 0 0,3 0 0,0 1 0,1 1 0,7-1 0,16 1 0,21 1 0,21 2 0,15-1 0,-46 3 0,0 0 0,2 1 0,2-1 0,3 0 0,2 0 0,5 0 0,2-1 0,6-1 0,2 0 0,1 1 0,0-1 0,-2 0 0,0 1 0,-6 0 0,-1 1 0,-4-1 0,-2 1 0,-3-1 0,-1 1 0,-5 1 0,-2 1 0,32-3 0,-22 2 0,-21-1 0,-17 1 0,-7 1 0,-6 1 0,9 0 0,26 0 0,45 0 0,-21 0 0,5 0 0,11 0 0,3 0 0,-21 0 0,3 0 0,-1-1 0,3 0 0,0 0 0,-1 0 0,-1 0 0,0-1 0,0 1 0,2-1 0,0 1 0,-1 0 0,29-2 0,-2 0 0,-5 1 0,-2 0 0,-5 0 0,-1 0 0,-11 1 0,-4-1 0,-8 1 0,-5 1 0,33-3 0,-24 0 0,-23-2 0,-14 2 0,-9 0 0,-8 1 0,21 2 0,43 0 0,-14 0 0,9 0 0,21 0 0,6 0 0,-29 0 0,2 0 0,0 0 0,30 0 0,-4 0 0,-13 0 0,-6 0 0,-20 0 0,-7 0 0,16 0 0,-27 0 0,-23-2 0,5 0 0,5 0 0,20-1 0,12 0 0,0 0 0,-15 0 0,-16 2 0,-11 1 0,-8 0 0,-1 0 0,8-1 0,38-3 0,5 1 0,8 0 0,15 0 0,2-1 0,-1 1 0,-3-1 0,-18 2 0,-9-1 0,-7 1 0,-32-2 0,-8 0 0,-5 0 0,0-1 0,0 0 0,0 1 0,0-1 0,0-2 0,0-3 0,-1-4 0,-1-3 0,-3-1 0,0-1 0,2 1 0,1-2 0,-2-14 0,-3-32 0,-2 11 0,-1-6 0,-4-14 0,-2-4 0,-1-2 0,0 2 0,-1 9 0,1 5 0,-8-26 0,9 39 0,6 26 0,5 13 0,3 6 0,2 1 0,0 0 0,0 0 0,-1-2 0,-3-20 0,-6-27 0,-5-31 0,6 35 0,0 0 0,-6-36 0,3 26 0,4 29 0,4 18 0,2 7 0,1 3 0,1-1 0,0 0 0,0-1 0,0-1 0,0 1 0,0-1 0,0-12 0,0-28 0,0-32 0,0-20 0,0 3 0,0 27 0,-2 31 0,-2 21 0,-1 11 0,1 4 0,2-2 0,2-4 0,0 3 0,0-3 0,0 2 0,0-1 0,0-1 0,0 1 0,0 0 0,-4-12 0,-9-13 0,-6-11 0,-4-1 0,2 13 0,5 15 0,0 9 0,-1 5 0,0 2 0,-2 0 0,1 0 0,-3 0 0,-6 0 0,-10 0 0,-7 0 0,-3 0 0,-3 0 0,-1 0 0,-3 0 0,-13 0 0,-16 0 0,25 0 0,-4 0 0,-12 0 0,-3 0 0,-7 2 0,-2 1 0,-7 1 0,0 2 0,3 1 0,-1 3 0,-5 1 0,-1 2 0,3-1 0,2 2 0,5-1 0,2 2 0,7-2 0,4 1 0,12-3 0,4 1 0,-35 8 0,30-5 0,24-4 0,-2-1 0,-23 3 0,16-4 0,-4 1 0,-14 1 0,-5 1 0,-9 4 0,-1 1 0,-2 1 0,-1 2 0,-1 0 0,0 2 0,4 0 0,0 0 0,3-1 0,0 0 0,2 0 0,1-1 0,7-1 0,2-1 0,8-1 0,2-2 0,-31 9 0,27-8 0,23-6 0,17-6 0,10-2 0,2-2 0,-7 0 0,-24 0 0,-35 0 0,17 2 0,-6 2 0,-13 1 0,-2 1 0,-3 1 0,0 0 0,4 2 0,2-2 0,10-1 0,3-2 0,8 0 0,3-2 0,-34 3 0,18-2 0,20-1 0,17 0 0,12-2 0,8 0 0,5 0 0,-1 0 0,-11 0 0,-25 0 0,-29 0 0,22 0 0,-3 0 0,-2 0 0,0 0 0,-41 0 0,26 0 0,26 0 0,25 0 0,6 0 0,8 0 0,-2 0 0,-3 0 0,-6 0 0,-12 0 0,-16 0 0,-12 2 0,-9 1 0,0 3 0,9-1 0,13-2 0,15 0 0,13-2 0,8 1 0,4 2 0,2 0 0,-1-2 0,-1 2 0,0-1 0,-2-1 0,1 2 0,1 0 0,-4 1 0,5-1 0,-3-2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6:43:35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0 770 24575,'0'17'0,"0"2"0,0 1 0,0 1 0,0 1 0,0 8 0,0 12 0,3 17 0,3 16 0,3 12 0,1 9 0,0-1 0,1-5 0,-3-10 0,2-13 0,-2-13 0,-2-14 0,0-12 0,-1-9 0,0-5 0,-1-3 0,0 1 0,2 8 0,2 17 0,3 19 0,3 19 0,2 17 0,-7-43 0,0 0 0,0 2 0,0 0 0,9 47 0,-3-10 0,-4-13 0,-4-18 0,-2-18 0,-2-15 0,0-15 0,0-6 0,2-6 0,1-4 0,-1 0 0,2-3 0,-1 0 0,2-2 0,-2 5 0,2-2 0,-4 4 0,2 0 0,2-2 0,1 0 0,3-2 0,2-1 0,-1 0 0,3 0 0,0 1 0,1 1 0,7-1 0,16 1 0,21 1 0,21 2 0,15-1 0,-46 3 0,0 0 0,2 1 0,2-1 0,3 0 0,2 0 0,5 0 0,2-1 0,6-1 0,2 0 0,1 1 0,0-1 0,-2 0 0,0 1 0,-6 0 0,-1 1 0,-4-1 0,-2 1 0,-3-1 0,-1 1 0,-5 1 0,-2 1 0,32-3 0,-22 2 0,-21-1 0,-17 1 0,-7 1 0,-6 1 0,9 0 0,26 0 0,45 0 0,-21 0 0,5 0 0,11 0 0,3 0 0,-21 0 0,3 0 0,-1-1 0,3 0 0,0 0 0,-1 0 0,-1 0 0,0-1 0,0 1 0,2-1 0,0 1 0,-1 0 0,29-2 0,-2 0 0,-5 1 0,-2 0 0,-5 0 0,-1 0 0,-11 1 0,-4-1 0,-8 1 0,-5 1 0,33-3 0,-24 0 0,-23-2 0,-14 2 0,-9 0 0,-8 1 0,21 2 0,43 0 0,-14 0 0,9 0 0,21 0 0,6 0 0,-29 0 0,2 0 0,0 0 0,30 0 0,-4 0 0,-13 0 0,-6 0 0,-20 0 0,-7 0 0,16 0 0,-27 0 0,-23-2 0,5 0 0,5 0 0,20-1 0,12 0 0,0 0 0,-15 0 0,-16 2 0,-11 1 0,-8 0 0,-1 0 0,8-1 0,38-3 0,5 1 0,8 0 0,15 0 0,2-1 0,-1 1 0,-3-1 0,-18 2 0,-9-1 0,-7 1 0,-32-2 0,-8 0 0,-5 0 0,0-1 0,0 0 0,0 1 0,0-1 0,0-2 0,0-3 0,-1-4 0,-1-3 0,-3-1 0,0-1 0,2 1 0,1-2 0,-2-14 0,-3-32 0,-2 11 0,-1-6 0,-4-14 0,-2-4 0,-1-2 0,0 2 0,-1 9 0,1 5 0,-8-26 0,9 39 0,6 26 0,5 13 0,3 6 0,2 1 0,0 0 0,0 0 0,-1-2 0,-3-20 0,-6-27 0,-5-31 0,6 35 0,0 0 0,-6-36 0,3 26 0,4 29 0,4 18 0,2 7 0,1 3 0,1-1 0,0 0 0,0-1 0,0-1 0,0 1 0,0-1 0,0-12 0,0-28 0,0-32 0,0-20 0,0 3 0,0 27 0,-2 31 0,-2 21 0,-1 11 0,1 4 0,2-2 0,2-4 0,0 3 0,0-3 0,0 2 0,0-1 0,0-1 0,0 1 0,0 0 0,-4-12 0,-9-13 0,-6-11 0,-4-1 0,2 13 0,5 15 0,0 9 0,-1 5 0,0 2 0,-2 0 0,1 0 0,-3 0 0,-6 0 0,-10 0 0,-7 0 0,-3 0 0,-3 0 0,-1 0 0,-3 0 0,-13 0 0,-16 0 0,25 0 0,-4 0 0,-12 0 0,-3 0 0,-7 2 0,-2 1 0,-7 1 0,0 2 0,3 1 0,-1 3 0,-5 1 0,-1 2 0,3-1 0,2 2 0,5-1 0,2 2 0,7-2 0,4 1 0,12-3 0,4 1 0,-35 8 0,30-5 0,24-4 0,-2-1 0,-23 3 0,16-4 0,-4 1 0,-14 1 0,-5 1 0,-9 4 0,-1 1 0,-2 1 0,-1 2 0,-1 0 0,0 2 0,4 0 0,0 0 0,3-1 0,0 0 0,2 0 0,1-1 0,7-1 0,2-1 0,8-1 0,2-2 0,-31 9 0,27-8 0,23-6 0,17-6 0,10-2 0,2-2 0,-7 0 0,-24 0 0,-35 0 0,17 2 0,-6 2 0,-13 1 0,-2 1 0,-3 1 0,0 0 0,4 2 0,2-2 0,10-1 0,3-2 0,8 0 0,3-2 0,-34 3 0,18-2 0,20-1 0,17 0 0,12-2 0,8 0 0,5 0 0,-1 0 0,-11 0 0,-25 0 0,-29 0 0,22 0 0,-3 0 0,-2 0 0,0 0 0,-41 0 0,26 0 0,26 0 0,25 0 0,6 0 0,8 0 0,-2 0 0,-3 0 0,-6 0 0,-12 0 0,-16 0 0,-12 2 0,-9 1 0,0 3 0,9-1 0,13-2 0,15 0 0,13-2 0,8 1 0,4 2 0,2 0 0,-1-2 0,-1 2 0,0-1 0,-2-1 0,1 2 0,1 0 0,-4 1 0,5-1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6:44:48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 1856 24575,'0'-12'0,"0"-6"0,0-3 0,0-17 0,0-25 0,0 13 0,0-5 0,0-19 0,0-6 0,0-8 0,0-1 0,0 3 0,0 4 0,0 15 0,0 6 0,0-15 0,0 40 0,0 20 0,0 10 0,0 1 0,0 1 0,-2 0 0,0-1 0,0-2 0,0-3 0,2 0 0,0 0 0,0 0 0,0 0 0,0-2 0,0-1 0,0-4 0,0-13 0,0-26 0,0-40 0,0 32 0,0-2 0,0-4 0,0 0 0,0 9 0,0 4 0,0-28 0,0 46 0,0 16 0,-2 21 0,-2 0 0,0 3 0,0 3 0,0 4 0,-1 4 0,-2 4 0,-4 2 0,-2 1 0,-3 1 0,-3 4 0,-2 3 0,1 2 0,0 1 0,2-1 0,4-3 0,1-3 0,3-2 0,4-4 0,1-5 0,3-7 0,1-7 0,1-9 0,3-7 0,4-4 0,3-2 0,3 3 0,-1 1 0,-1 2 0,-2 2 0,-2 2 0,1 2 0,-1 1 0,-1 3 0,0 0 0,0 2 0,0-1 0,1-1 0,3-1 0,-1 1 0,0 1 0,1 1 0,0 1 0,-1 0 0,1 2 0,-4 1 0,1 2 0,-1 0 0,2 0 0,1 0 0,-1 0 0,-1 0 0,2 1 0,1 2 0,3 6 0,3 4 0,1 4 0,1 1 0,-2 0 0,0 1 0,0-1 0,-1 1 0,0-3 0,1 0 0,-1 0 0,0-2 0,-1 2 0,0-2 0,2-2 0,0 1 0,1-2 0,-4-1 0,-4-1 0,-3-5 0,-2 0 0,-2-1 0,-9-8 0,5 5 0,-7-8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hyperlink" Target="https://docs.oracle.com/en/java/javase/11/docs/api/java.base/java/util/Collectio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hyperlink" Target="https://docs.oracle.com/en/java/javase/11/docs/api/java.base/java/util/Collection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util/Iterator.html" TargetMode="External"/><Relationship Id="rId2" Type="http://schemas.openxmlformats.org/officeDocument/2006/relationships/hyperlink" Target="https://docs.oracle.com/en/java/javase/11/docs/api/java.base/java/lang/Object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en/java/javase/11/docs/api/java.base/java/util/Collection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66F97-7141-8572-B8E3-1E3095DAEEC2}"/>
              </a:ext>
            </a:extLst>
          </p:cNvPr>
          <p:cNvSpPr txBox="1"/>
          <p:nvPr/>
        </p:nvSpPr>
        <p:spPr>
          <a:xfrm>
            <a:off x="383059" y="568411"/>
            <a:ext cx="5869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Collection Framework ?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9EB25-D165-0E0F-013D-FB0E3413A5FB}"/>
              </a:ext>
            </a:extLst>
          </p:cNvPr>
          <p:cNvSpPr txBox="1"/>
          <p:nvPr/>
        </p:nvSpPr>
        <p:spPr>
          <a:xfrm>
            <a:off x="1013254" y="1222456"/>
            <a:ext cx="110222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Arrays are used to represent group of objects.</a:t>
            </a:r>
          </a:p>
          <a:p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But arrays are not re-sizable, allows only homogeneous data, and  no inbuilt methods for processing data.</a:t>
            </a:r>
          </a:p>
          <a:p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0" i="0" dirty="0">
                <a:solidFill>
                  <a:srgbClr val="192A3D"/>
                </a:solidFill>
                <a:effectLst/>
                <a:latin typeface="-apple-system"/>
              </a:rPr>
              <a:t>To overcome this limitations of arrays, </a:t>
            </a:r>
            <a:r>
              <a:rPr lang="en-IN" sz="2400" b="1" i="0" dirty="0">
                <a:solidFill>
                  <a:srgbClr val="192A3D"/>
                </a:solidFill>
                <a:effectLst/>
                <a:latin typeface="-apple-system"/>
              </a:rPr>
              <a:t>Collection framework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-apple-system"/>
              </a:rPr>
              <a:t> (collections) are introduced in java from JDK 1.2.</a:t>
            </a:r>
            <a:endParaRPr lang="en-IN" sz="2400" b="1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CFE0AF-3F35-F1F6-28BE-140C220662EC}"/>
              </a:ext>
            </a:extLst>
          </p:cNvPr>
          <p:cNvSpPr txBox="1"/>
          <p:nvPr/>
        </p:nvSpPr>
        <p:spPr>
          <a:xfrm>
            <a:off x="206975" y="243698"/>
            <a:ext cx="1172965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Collection Framework In Java:</a:t>
            </a:r>
          </a:p>
          <a:p>
            <a:pPr algn="l"/>
            <a:endParaRPr lang="en-IN" sz="2400" b="1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Framework (</a:t>
            </a:r>
            <a:r>
              <a:rPr lang="en-IN" sz="2400" b="1" i="0" dirty="0">
                <a:solidFill>
                  <a:srgbClr val="192A3D"/>
                </a:solidFill>
                <a:effectLst/>
                <a:latin typeface="-apple-system"/>
              </a:rPr>
              <a:t>Collections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in java is a centralized and unified theme to store and manipulate the group of objects.</a:t>
            </a:r>
          </a:p>
          <a:p>
            <a:pPr algn="l"/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Framework provides some pre-defined classes and interfaces to handle the group of objects.</a:t>
            </a:r>
          </a:p>
        </p:txBody>
      </p:sp>
    </p:spTree>
    <p:extLst>
      <p:ext uri="{BB962C8B-B14F-4D97-AF65-F5344CB8AC3E}">
        <p14:creationId xmlns:p14="http://schemas.microsoft.com/office/powerpoint/2010/main" val="6253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972BF2-973C-E614-C470-5BA6D2CB7539}"/>
              </a:ext>
            </a:extLst>
          </p:cNvPr>
          <p:cNvSpPr txBox="1"/>
          <p:nvPr/>
        </p:nvSpPr>
        <p:spPr>
          <a:xfrm>
            <a:off x="247132" y="333631"/>
            <a:ext cx="3447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Interface: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17AB0-9995-3A02-5DCE-2105432224D3}"/>
              </a:ext>
            </a:extLst>
          </p:cNvPr>
          <p:cNvSpPr txBox="1"/>
          <p:nvPr/>
        </p:nvSpPr>
        <p:spPr>
          <a:xfrm>
            <a:off x="815546" y="1421027"/>
            <a:ext cx="8048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interface</a:t>
            </a: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the root level interface in the collection framework.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33673-9794-99D6-5B12-99B68287B1A0}"/>
              </a:ext>
            </a:extLst>
          </p:cNvPr>
          <p:cNvSpPr txBox="1"/>
          <p:nvPr/>
        </p:nvSpPr>
        <p:spPr>
          <a:xfrm>
            <a:off x="815546" y="1956654"/>
            <a:ext cx="8331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JDK does not provide any direct implementations of this interface.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94355-877B-2040-CEC5-CE980A20A8D2}"/>
              </a:ext>
            </a:extLst>
          </p:cNvPr>
          <p:cNvSpPr txBox="1"/>
          <p:nvPr/>
        </p:nvSpPr>
        <p:spPr>
          <a:xfrm>
            <a:off x="815545" y="2669059"/>
            <a:ext cx="804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List, Queue and Set are all sub interfaces of Collection interface.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5537D-9CFB-1B77-7ACF-E61805F72416}"/>
              </a:ext>
            </a:extLst>
          </p:cNvPr>
          <p:cNvSpPr txBox="1"/>
          <p:nvPr/>
        </p:nvSpPr>
        <p:spPr>
          <a:xfrm>
            <a:off x="815546" y="3286897"/>
            <a:ext cx="804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JDK provides direct implementations of its sub interfaces.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D532B-C7DD-190B-F0E8-5CECF6B0CB6A}"/>
              </a:ext>
            </a:extLst>
          </p:cNvPr>
          <p:cNvSpPr txBox="1"/>
          <p:nvPr/>
        </p:nvSpPr>
        <p:spPr>
          <a:xfrm>
            <a:off x="815546" y="4176584"/>
            <a:ext cx="9205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interface extends </a:t>
            </a:r>
            <a:r>
              <a:rPr lang="en-IN" sz="20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Iterable interface</a:t>
            </a: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(java.lang.Iterable)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0A9BE-B40A-0FC9-D816-00D54C590D75}"/>
              </a:ext>
            </a:extLst>
          </p:cNvPr>
          <p:cNvSpPr txBox="1"/>
          <p:nvPr/>
        </p:nvSpPr>
        <p:spPr>
          <a:xfrm>
            <a:off x="815546" y="4917989"/>
            <a:ext cx="1033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Iterable interface has only one method called iterator(). It returns an Iterator object, using that object you can iterate over the elements of Collection. 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A21B49-1268-B25D-3550-C2E2E8831159}"/>
                  </a:ext>
                </a:extLst>
              </p14:cNvPr>
              <p14:cNvContentPartPr/>
              <p14:nvPr/>
            </p14:nvContentPartPr>
            <p14:xfrm>
              <a:off x="9074763" y="860838"/>
              <a:ext cx="2491200" cy="951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A21B49-1268-B25D-3550-C2E2E88311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6763" y="843198"/>
                <a:ext cx="2526840" cy="98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50C54CB-B9F4-1B45-0CF2-316F23407E0E}"/>
              </a:ext>
            </a:extLst>
          </p:cNvPr>
          <p:cNvSpPr txBox="1"/>
          <p:nvPr/>
        </p:nvSpPr>
        <p:spPr>
          <a:xfrm>
            <a:off x="9341708" y="1161531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Java.lang.Iterable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78F7F1-A948-31BA-3F02-1AFB6D94036E}"/>
                  </a:ext>
                </a:extLst>
              </p14:cNvPr>
              <p14:cNvContentPartPr/>
              <p14:nvPr/>
            </p14:nvContentPartPr>
            <p14:xfrm>
              <a:off x="9227163" y="2471338"/>
              <a:ext cx="2491200" cy="951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78F7F1-A948-31BA-3F02-1AFB6D9403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09163" y="2453698"/>
                <a:ext cx="2526840" cy="9867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23F1FE4-140D-10F2-D5FB-CD228C4FC2AB}"/>
              </a:ext>
            </a:extLst>
          </p:cNvPr>
          <p:cNvSpPr txBox="1"/>
          <p:nvPr/>
        </p:nvSpPr>
        <p:spPr>
          <a:xfrm>
            <a:off x="9564130" y="2940908"/>
            <a:ext cx="190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Java.util.Collection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3644A7-6CF8-827F-1749-56F80BC78C48}"/>
                  </a:ext>
                </a:extLst>
              </p14:cNvPr>
              <p14:cNvContentPartPr/>
              <p14:nvPr/>
            </p14:nvContentPartPr>
            <p14:xfrm>
              <a:off x="10123083" y="1752198"/>
              <a:ext cx="199800" cy="668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3644A7-6CF8-827F-1749-56F80BC78C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05083" y="1734198"/>
                <a:ext cx="235440" cy="70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5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0A1ED0-B795-4E90-71AF-5FB86A3F9E74}"/>
              </a:ext>
            </a:extLst>
          </p:cNvPr>
          <p:cNvSpPr txBox="1"/>
          <p:nvPr/>
        </p:nvSpPr>
        <p:spPr>
          <a:xfrm>
            <a:off x="148281" y="543697"/>
            <a:ext cx="1204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interface methods: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A8510-D166-8B1C-BF82-A69AA504BE37}"/>
              </a:ext>
            </a:extLst>
          </p:cNvPr>
          <p:cNvSpPr txBox="1"/>
          <p:nvPr/>
        </p:nvSpPr>
        <p:spPr>
          <a:xfrm>
            <a:off x="605481" y="1680519"/>
            <a:ext cx="11368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add​(</a:t>
            </a:r>
            <a:r>
              <a:rPr lang="en-IN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e)</a:t>
            </a:r>
            <a:b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Ensures that this collection contains the specified element.</a:t>
            </a:r>
          </a:p>
          <a:p>
            <a:r>
              <a:rPr lang="en-IN" dirty="0">
                <a:solidFill>
                  <a:srgbClr val="47474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 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IN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if this collection changed as a result of the call. </a:t>
            </a:r>
            <a:endParaRPr lang="en-IN" dirty="0">
              <a:solidFill>
                <a:srgbClr val="47474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Returns 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IN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if this collection does not permit duplicates and already contains the specified element.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DF119-4D9C-44A4-05C0-FD8532B0FAE4}"/>
              </a:ext>
            </a:extLst>
          </p:cNvPr>
          <p:cNvSpPr txBox="1"/>
          <p:nvPr/>
        </p:nvSpPr>
        <p:spPr>
          <a:xfrm>
            <a:off x="605481" y="3509319"/>
            <a:ext cx="10083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addAll​(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dirty="0">
                <a:solidFill>
                  <a:srgbClr val="FF0000"/>
                </a:solidFill>
              </a:rPr>
              <a:t>&lt;? extends 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&gt; c)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Adds all the elements in the specified collection to this collection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B51FD-9EBA-33A3-3902-5C55190029A6}"/>
              </a:ext>
            </a:extLst>
          </p:cNvPr>
          <p:cNvSpPr txBox="1"/>
          <p:nvPr/>
        </p:nvSpPr>
        <p:spPr>
          <a:xfrm>
            <a:off x="753762" y="4893276"/>
            <a:ext cx="10083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remove​(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dirty="0">
                <a:solidFill>
                  <a:srgbClr val="FF0000"/>
                </a:solidFill>
              </a:rPr>
              <a:t> o)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Removes a single instance of the specified element from this collection, if it is present</a:t>
            </a:r>
            <a:endParaRPr lang="en-I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69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1B4D8-8C10-35FE-27E5-5CD92634C8C5}"/>
              </a:ext>
            </a:extLst>
          </p:cNvPr>
          <p:cNvSpPr txBox="1"/>
          <p:nvPr/>
        </p:nvSpPr>
        <p:spPr>
          <a:xfrm>
            <a:off x="345988" y="333632"/>
            <a:ext cx="10305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removeAll​(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dirty="0">
                <a:solidFill>
                  <a:srgbClr val="FF0000"/>
                </a:solidFill>
              </a:rPr>
              <a:t>&lt;?&gt; c)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Removes all this collection's elements that are contained in the specified collection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530F8-E685-5C47-B96D-00FC852961CB}"/>
              </a:ext>
            </a:extLst>
          </p:cNvPr>
          <p:cNvSpPr txBox="1"/>
          <p:nvPr/>
        </p:nvSpPr>
        <p:spPr>
          <a:xfrm>
            <a:off x="345988" y="1581665"/>
            <a:ext cx="983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retainAll​(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dirty="0">
                <a:solidFill>
                  <a:srgbClr val="FF0000"/>
                </a:solidFill>
              </a:rPr>
              <a:t>&lt;?&gt; c)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Retains only the elements in this collection that are contained in the specified collection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3EF28-DEFF-7310-AAA9-3C67E4A219BA}"/>
              </a:ext>
            </a:extLst>
          </p:cNvPr>
          <p:cNvSpPr txBox="1"/>
          <p:nvPr/>
        </p:nvSpPr>
        <p:spPr>
          <a:xfrm>
            <a:off x="345988" y="2755557"/>
            <a:ext cx="953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void clear()</a:t>
            </a: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Removes all the elements from this collection 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AF22C-7E46-318E-677C-469C371EE36F}"/>
              </a:ext>
            </a:extLst>
          </p:cNvPr>
          <p:cNvSpPr txBox="1"/>
          <p:nvPr/>
        </p:nvSpPr>
        <p:spPr>
          <a:xfrm>
            <a:off x="345988" y="3855308"/>
            <a:ext cx="1066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contains​(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dirty="0">
                <a:solidFill>
                  <a:srgbClr val="FF0000"/>
                </a:solidFill>
              </a:rPr>
              <a:t> o)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Returns </a:t>
            </a:r>
            <a:r>
              <a:rPr lang="en-IN" dirty="0"/>
              <a:t>true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 if this collection contains the specified element.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310FC-89B5-B63F-299C-133C167BACD6}"/>
              </a:ext>
            </a:extLst>
          </p:cNvPr>
          <p:cNvSpPr txBox="1"/>
          <p:nvPr/>
        </p:nvSpPr>
        <p:spPr>
          <a:xfrm>
            <a:off x="345989" y="5114925"/>
            <a:ext cx="10663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containsAll​(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dirty="0">
                <a:solidFill>
                  <a:srgbClr val="FF0000"/>
                </a:solidFill>
              </a:rPr>
              <a:t>&lt;?&gt; c)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Returns true if this collection contains all of the elements in the specified collection.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4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393CC-599F-6153-77AD-29D89E475563}"/>
              </a:ext>
            </a:extLst>
          </p:cNvPr>
          <p:cNvSpPr txBox="1"/>
          <p:nvPr/>
        </p:nvSpPr>
        <p:spPr>
          <a:xfrm>
            <a:off x="285750" y="428625"/>
            <a:ext cx="11158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boolean isEmpty()</a:t>
            </a:r>
          </a:p>
          <a:p>
            <a:pPr algn="l"/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Returns true if this collection contains no elements.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26331-9081-78A4-6B45-D76720A2E6C1}"/>
              </a:ext>
            </a:extLst>
          </p:cNvPr>
          <p:cNvSpPr txBox="1"/>
          <p:nvPr/>
        </p:nvSpPr>
        <p:spPr>
          <a:xfrm>
            <a:off x="285750" y="1500184"/>
            <a:ext cx="767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int size()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Returns the number of elements in this collection.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60383-77F9-3715-E425-C9AAE226C340}"/>
              </a:ext>
            </a:extLst>
          </p:cNvPr>
          <p:cNvSpPr txBox="1"/>
          <p:nvPr/>
        </p:nvSpPr>
        <p:spPr>
          <a:xfrm>
            <a:off x="285750" y="2500306"/>
            <a:ext cx="11158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none" strike="noStrike" dirty="0">
                <a:solidFill>
                  <a:srgbClr val="FF0000"/>
                </a:solidFill>
                <a:effectLst/>
                <a:hlinkClick r:id="rId2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dirty="0">
                <a:solidFill>
                  <a:srgbClr val="FF0000"/>
                </a:solidFill>
              </a:rPr>
              <a:t>[] toArray()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Returns an array containing all of the elements in this collection.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A9E5B-6236-E56D-7D97-F8097D7B0F78}"/>
              </a:ext>
            </a:extLst>
          </p:cNvPr>
          <p:cNvSpPr txBox="1"/>
          <p:nvPr/>
        </p:nvSpPr>
        <p:spPr>
          <a:xfrm>
            <a:off x="285750" y="3471853"/>
            <a:ext cx="11787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none" strike="noStrike" dirty="0">
                <a:solidFill>
                  <a:srgbClr val="FF0000"/>
                </a:solidFill>
                <a:effectLst/>
                <a:hlinkClick r:id="rId3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</a:t>
            </a: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u="none" strike="noStrike" dirty="0">
                <a:solidFill>
                  <a:srgbClr val="FF0000"/>
                </a:solidFill>
                <a:effectLst/>
                <a:hlinkClick r:id="rId4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&gt; iterator()</a:t>
            </a:r>
          </a:p>
          <a:p>
            <a:r>
              <a:rPr lang="en-IN" dirty="0">
                <a:solidFill>
                  <a:srgbClr val="FF0000"/>
                </a:solidFill>
              </a:rPr>
              <a:t>		</a:t>
            </a:r>
            <a:r>
              <a:rPr lang="en-IN" b="0" i="0" dirty="0">
                <a:solidFill>
                  <a:srgbClr val="474747"/>
                </a:solidFill>
                <a:effectLst/>
                <a:latin typeface="DejaVu Serif"/>
              </a:rPr>
              <a:t>Returns an iterator over the elements in this collection.</a:t>
            </a:r>
            <a:br>
              <a:rPr lang="en-I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DA48D-1927-CADF-2818-2B4691327EC1}"/>
              </a:ext>
            </a:extLst>
          </p:cNvPr>
          <p:cNvSpPr txBox="1"/>
          <p:nvPr/>
        </p:nvSpPr>
        <p:spPr>
          <a:xfrm>
            <a:off x="285750" y="4471981"/>
            <a:ext cx="1135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-apple-system"/>
              </a:rPr>
              <a:t>boolean equals(Object o)</a:t>
            </a:r>
          </a:p>
          <a:p>
            <a:r>
              <a:rPr lang="en-IN" dirty="0">
                <a:solidFill>
                  <a:srgbClr val="FF0000"/>
                </a:solidFill>
                <a:latin typeface="-apple-system"/>
              </a:rPr>
              <a:t>		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Compares the specified object with this collection for equality.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6741C-63EF-B481-97F8-AF44D004E3FB}"/>
              </a:ext>
            </a:extLst>
          </p:cNvPr>
          <p:cNvSpPr txBox="1"/>
          <p:nvPr/>
        </p:nvSpPr>
        <p:spPr>
          <a:xfrm>
            <a:off x="285750" y="5529263"/>
            <a:ext cx="11358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FF0000"/>
                </a:solidFill>
                <a:effectLst/>
                <a:latin typeface="-apple-system"/>
              </a:rPr>
              <a:t>int hashCode()</a:t>
            </a:r>
          </a:p>
          <a:p>
            <a:r>
              <a:rPr lang="en-IN" dirty="0">
                <a:solidFill>
                  <a:srgbClr val="FF0000"/>
                </a:solidFill>
                <a:latin typeface="-apple-system"/>
              </a:rPr>
              <a:t>		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Returns the hash code value of this collection.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841</TotalTime>
  <Words>506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DejaVu Serif</vt:lpstr>
      <vt:lpstr>Gill Sans MT</vt:lpstr>
      <vt:lpstr>Parcel</vt:lpstr>
      <vt:lpstr>Collection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190</cp:revision>
  <dcterms:created xsi:type="dcterms:W3CDTF">2022-09-30T05:28:25Z</dcterms:created>
  <dcterms:modified xsi:type="dcterms:W3CDTF">2022-11-14T17:32:07Z</dcterms:modified>
</cp:coreProperties>
</file>