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sldIdLst>
    <p:sldId id="256" r:id="rId2"/>
    <p:sldId id="270" r:id="rId3"/>
    <p:sldId id="271" r:id="rId4"/>
    <p:sldId id="264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1:49.1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45 24575,'94'-2'0,"-1"0"0,1 0 0,0 0 0,0 0 0,-1 0 0,1 0 0,0 0 0,0 0 0,-1 1 0,-5-1 0,-18 0 0,17 1 0,-11-1 0,23 0 0,15-1 0,8 1 0,1-1 0,-5 1 0,-14-1 0,-19 1 0,-27 1 0,-34 1 0,-24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5:46.0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1 181 24575,'53'0'0,"3"0"0,12 0 0,12 0 0,10 0 0,6 0-1967,-21-1 1,3-1 0,4 1 0,1-2 0,1 1 1668,6-1 0,2 0 0,0 0 0,2-1 0,1 0 298,-10-1 0,1 1 0,1-1 0,0-1 0,-1 1 0,-2-1 254,9-1 0,0 0 1,-2 0-1,-1 0 1,-2 0-255,12-1 0,-3 1 0,-1-1 0,-2 1 0,-9 1 0,-1 0 0,-2 1 0,-5 0 608,2 0 1,-4 2 0,-3-1-609,21 0 0,-5 0 0,-18 2 0,-6 0 0,-11-1 0,-4 1 6072,29-1-6072,-20 0 2002,-17 2-2002,-12 1 0,-17 0 0,-6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5:47.4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12 37 17376,'-11'0'0,"36"0"3211,74 0-3211,-8 0 0,14 0 0,-16 0 0,7 0 0,1 0-240,-16 0 1,1 0 0,1 0 0,2 0 239,5 0 0,2 0 0,0 0 0,1 0 0,1 0 0,0 0 0,1 0 0,-1 0 0,0 0 0,0 0 0,-1 0 0,0 0 0,-1 0 0,-1 0 0,-1 0 0,-1 0 0,-6 0 0,-2 0 0,0 0 0,-2 0 103,21 0 0,-2 0 0,-2 0-103,-7-1 0,-1 0 0,-2-1 0,-8 1 0,-2-1 0,-3-1 906,20 0 0,-6-1-906,-17 0 0,-6 1 0,24 0 0,-39 2 1837,-23 1-1837,-11 0 987,-9-2-987,-5 0 0,0 0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1:53.3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25 24575,'55'0'0,"-4"0"0,7 0 0,17 0 0,4 0 0,7 0 0,0 0 0,-4 0 0,-3 0 0,-15 0 0,-2 0 0,0 0 0,-1 0 0,-2 0 0,0 0 0,-3 0 0,0 0 0,-2 0 0,0-1 0,-4 0 0,1-1 0,4 1 0,0-1 0,4 0 0,1 0 0,1 1 0,1 0 0,-3 1 0,-1 0 0,-3 0 0,-1 0 0,-2 0 0,0 0 0,-1 0 0,0 0 0,0 0 0,0 0 0,0 0 0,0 0 0,46 0 0,-2 0 0,-7 0 0,-9 0 0,-11 0 0,-5 0 0,0 0 0,5-3 0,3 0 0,-6 0 0,-12 1 0,-15 2 0,-12 0 0,-3 0 0,11 0 0,22 0 0,26 0 0,-32 0 0,2 0 0,-1 0 0,0 0 0,41 0 0,-16 0 0,-13 0 0,0 0 0,8 0 0,10 0 0,2 0 0,-10 0 0,-16 0 0,-18 0 0,-16 2 0,-12 2 0,-7 0 0,-3 1 0,1-3 0,1 0 0,-1 1 0,-2 2 0,-1-2 0,0-1 0,-1-1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2:50.8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24575,'72'0'0,"0"0"0,13 0 0,10 0 0,7 0 0,-26 0 0,3 0 0,3 0 0,3 0 0,0 0-1561,-3 1 0,1 0 0,2 0 0,1 0 0,1 1 1,0-1 1560,5 1 0,2 0 0,0-1 0,0 2 0,0-1 0,-2 1 0,9 1 0,0 0 0,-2 1 0,-1 0 0,-1 0 135,-4 0 1,-2 0 0,0 1-1,-2-1 1,-2 1-136,8 0 0,-2 0 0,-2-1 0,-3 1 388,11 1 0,-3-1 0,-4 0-388,-8-3 0,-3 0 0,-2 0 0,-8-1 0,-2-1 0,-1 0 0,22 0 0,-3-1 0,-13 0 0,-5 0 4631,27 0-4631,-30 0 2014,-26 0-2014,-24 2 878,-3 0-878,-17 0 0,-2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2:52.7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 24575,'38'4'0,"53"6"0,-27-6 0,12 0 0,7-1-1252,-6-1 1,6 0 0,5 0 0,5 0 0,3 0 1251,-7-1 0,4 0 0,4-1 0,2 1 0,2 0 0,1-1 0,0 0-443,-14 0 1,1 0 0,1-1 0,1 1 0,1-1 0,0 1 0,0-1 0,1 0 0,-1 1 442,2-1 0,1 0 0,0 0 0,1-1 0,0 1 0,-1 0 0,-1 0 0,0-1 0,-2 1 0,6 0 0,-1-1 0,-1 1 0,0 0 0,-2-1 0,-1 1 0,-2-1 0,-3 1 72,12-1 1,-3 0 0,-2 0 0,-2 0 0,-3 1 0,-2-1-73,-1 1 0,-2-1 0,-2 1 0,-5 0 0,-5 1 0,15 0 0,-7 1 0,-8 0 0,-6 1 0,-9 1 2135,10 5-2135,-31-1 5141,-23-1-5141,-5-2 0,-9-2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3:23.4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24575,'70'0'0,"29"0"0,-29 0 0,6 0 0,17 0 0,7 0-1183,-18 0 1,4 0 0,2 0 1182,-13 0 0,3 0 0,1 0 0,0 0 0,4 0 0,1 0 0,0 0 0,0 0 0,1 0 0,0 0 0,0 0 0,-2 0-2,-5 0 1,-1 0 0,-2 0-1,-1 0 2,13 0 0,-2 0 0,-3 0 0,-6 0 0,-1 0 0,-3 0 326,27 0 1,-3 0-327,-2 0 0,-1 0 0,-2 0 0,-2 0 0,-1 0 0,-2 0 0,-8 0 0,-3 0 0,-11 0 0,-4 0 1754,36 0-1754,-33 0 946,-24 0-946,-14 0 200,-12 1-200,-3 3 0,-5 0 0,-1 2 0,1-1 0,-6-3 0,-2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3:25.21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24575,'77'0'0,"0"0"0,0 0 0,-1 0 0,4 0 0,3 0 0,4 0 0,0 0 0,5 0 0,3 0 0,1 0 0,2 0-1521,-8 0 0,2 0 0,1 0 0,1 0 1,0 0-1,0 0 1521,3 0 0,0 0 0,2 0 0,-2 0 0,0 0 0,-2 0 0,-8 0 0,0 0 0,-1 0 0,-1 0 0,-2 0 0,-1 0 246,5 0 1,0 0 0,-3 0 0,-2 0-1,-3 0-246,1 0 0,-2 0 0,-3 0 0,-5 0 814,34 0 1,-9 0-815,-21 0 0,-8 0 0,14 0 0,-36 0 4876,-20 0-4876,-10 1 1387,-7 2-1387,-2-1 0,-1 3 0,0-1 0,2 0 0,3 0 0,16-2 0,42-1 0,-13-1 0,5 0 0,19 0 0,4 0 0,8-1 0,0 2 0,-5 0 0,-1 1 0,-8-1 0,-4 1 0,-14 1 0,-5 0 0,29 3 0,-30-2 0,-20 0 0,-11-1 0,-14-1 0,-2 0 0,-7-2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4:13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24575,'38'0'0,"18"0"0,23 0 0,18 0 0,-46 0 0,1 0 0,4 0 0,0 0 0,6 0 0,1 0 0,3 0 0,0 0 0,0 0 0,0 0 0,0 0 0,-1 0 0,0 0 0,0 0 0,2 0 0,2 0 0,2 0 0,0 0 0,0 0 0,-1 0 0,-5 0 0,-1 0 0,-8 0 0,-2 0 0,36 0 0,-26 0 0,-21 0 0,-13 0 0,-16 0 0,-2 0 0,-9 0 0,1 0 0,1 0 0,-3 0 0,-11 0 0,6 0 0,-9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4:16.6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69 24575,'26'-3'0,"18"-3"0,12-2 0,25-2 0,8 1 0,-15 3 0,4-1 0,3 2 0,13 0 0,4 0 0,0 2-1204,0 2 0,0 1 0,3 0 1204,-13-1 0,3 1 0,2 1 0,1-1-311,-13 0 0,1-1 0,1 1 1,0 0-1,-1 1 311,17 0 0,0 1 0,-1 0 0,-1 1 0,-2 2 0,-1 0 0,-1 2 0,-3 1 93,-12 0 0,-2 1 0,-2 1 1,-2 1-94,11 3 0,-3 2 0,-1-1-38,-6 0 0,-1 0 1,-3 0 37,19 3 0,-5-1 793,-10-1 0,-2-1-793,-6 0 0,-2-1 1103,-3-1 1,1-1-1104,-1 1 0,1 0 482,1 0 1,1 0-483,1-1 0,0-1 74,-4-1 0,-2-1-74,-4 0 0,-1-2 0,44 2 0,-7-4 0,-5-3 0,-12-2 0,-16 0 0,-6 0 0,4 0 0,13 0 0,16 0 0,-4 0 0,-9 0 0,-14 0 0,-2-3 0,8-6 0,19-7 0,-32 5 0,1-1 0,4-2 0,0 0 0,1 0 0,-1 1 0,-4 1 0,-1 0 0,42-11 0,-6 4 0,-2-2 0,-10 3 0,-15 4 0,-19 4 0,-15 5 0,-10 3 0,-6 2 0,-2 0 0,5 0 0,16-3 0,21-2 0,16-4 0,6-1 0,-9 2 0,-17 3 0,-10 3 0,-20 1 0,-1 1 0,-12 0 0,0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16T16:35:42.512"/>
    </inkml:context>
    <inkml:brush xml:id="br0">
      <inkml:brushProperty name="width" value="0.1" units="cm"/>
      <inkml:brushProperty name="height" value="0.6" units="cm"/>
      <inkml:brushProperty name="color" value="#004F8B"/>
      <inkml:brushProperty name="inkEffects" value="pencil"/>
    </inkml:brush>
  </inkml:definitions>
  <inkml:trace contextRef="#ctx0" brushRef="#br0">1 1 16383,'43'0'0,"42"0"0,-18 0 0,9 0 0,-12 0 0,4 0 0,1 0 0,7 0 0,1 0 0,1 0 0,4 0 0,1 0 0,-1 0 0,-2 0 0,-1 0 0,-2 0 0,-3 0 0,0 0 0,-2 0 0,-4 0 0,-1 0 0,-1 0 0,24 0 0,-1 0 0,-7 0 0,-3 0 0,-10 0 0,-4 0 0,-8 0 0,-2 0 0,39 0 0,-13 2 0,-15 0 0,-16 1 0,-17 1 0,-13-1 0,-7-1 0,-5 0 0,-2-2 0,-2 0 0,0 1 0,-1 1 0,1 0 0,-1 2 0,-1-1 0,-3-1 0,-4 0 0,-2-2 0,-3 0 0,2 0 0,-1 0 0,-1 0 0,-1 0 0,-1 0 0,-3 0 0,0 0 0,2 0 0,1-1 0,4-1 0,-1 0 0,-5-2 0,7 3 0,-3-1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9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65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81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53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7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4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44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4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85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8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customXml" Target="../ink/ink7.xml"/><Relationship Id="rId26" Type="http://schemas.openxmlformats.org/officeDocument/2006/relationships/image" Target="../media/image15.png"/><Relationship Id="rId3" Type="http://schemas.openxmlformats.org/officeDocument/2006/relationships/customXml" Target="../ink/ink1.xml"/><Relationship Id="rId21" Type="http://schemas.openxmlformats.org/officeDocument/2006/relationships/image" Target="../media/image12.png"/><Relationship Id="rId7" Type="http://schemas.openxmlformats.org/officeDocument/2006/relationships/image" Target="../media/image4.png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5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9.png"/><Relationship Id="rId20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5" Type="http://schemas.openxmlformats.org/officeDocument/2006/relationships/customXml" Target="../ink/ink2.xml"/><Relationship Id="rId15" Type="http://schemas.openxmlformats.org/officeDocument/2006/relationships/customXml" Target="../ink/ink6.xml"/><Relationship Id="rId23" Type="http://schemas.openxmlformats.org/officeDocument/2006/relationships/customXml" Target="../ink/ink9.xml"/><Relationship Id="rId28" Type="http://schemas.openxmlformats.org/officeDocument/2006/relationships/image" Target="../media/image16.png"/><Relationship Id="rId10" Type="http://schemas.openxmlformats.org/officeDocument/2006/relationships/customXml" Target="../ink/ink4.xml"/><Relationship Id="rId19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image" Target="../media/image13.png"/><Relationship Id="rId27" Type="http://schemas.openxmlformats.org/officeDocument/2006/relationships/customXml" Target="../ink/ink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Comparable </a:t>
            </a:r>
            <a:r>
              <a:rPr lang="en-IN" sz="3600" b="1" dirty="0">
                <a:solidFill>
                  <a:srgbClr val="002060"/>
                </a:solidFill>
                <a:latin typeface="Calibri" panose="020F0502020204030204" pitchFamily="34" charset="0"/>
              </a:rPr>
              <a:t>Vs</a:t>
            </a:r>
            <a:r>
              <a:rPr lang="en-IN" sz="3600" b="1" dirty="0">
                <a:solidFill>
                  <a:srgbClr val="002060"/>
                </a:solidFill>
                <a:effectLst/>
                <a:latin typeface="Calibri" panose="020F0502020204030204" pitchFamily="34" charset="0"/>
              </a:rPr>
              <a:t> Comparator</a:t>
            </a:r>
            <a:endParaRPr lang="en-IN" sz="3300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0186D53-F753-04AA-9315-9A3CEE15C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583978"/>
              </p:ext>
            </p:extLst>
          </p:nvPr>
        </p:nvGraphicFramePr>
        <p:xfrm>
          <a:off x="306858" y="790831"/>
          <a:ext cx="11578284" cy="48966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5023">
                  <a:extLst>
                    <a:ext uri="{9D8B030D-6E8A-4147-A177-3AD203B41FA5}">
                      <a16:colId xmlns:a16="http://schemas.microsoft.com/office/drawing/2014/main" val="2349588801"/>
                    </a:ext>
                  </a:extLst>
                </a:gridCol>
                <a:gridCol w="5793261">
                  <a:extLst>
                    <a:ext uri="{9D8B030D-6E8A-4147-A177-3AD203B41FA5}">
                      <a16:colId xmlns:a16="http://schemas.microsoft.com/office/drawing/2014/main" val="2022132561"/>
                    </a:ext>
                  </a:extLst>
                </a:gridCol>
              </a:tblGrid>
              <a:tr h="568196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2060"/>
                          </a:solidFill>
                          <a:latin typeface="+mn-lt"/>
                        </a:rPr>
                        <a:t>Comparable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>
                          <a:solidFill>
                            <a:srgbClr val="002060"/>
                          </a:solidFill>
                          <a:latin typeface="+mn-lt"/>
                        </a:rPr>
                        <a:t>Comparator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179937"/>
                  </a:ext>
                </a:extLst>
              </a:tr>
              <a:tr h="598910">
                <a:tc>
                  <a:txBody>
                    <a:bodyPr/>
                    <a:lstStyle/>
                    <a:p>
                      <a:pPr algn="l"/>
                      <a:r>
                        <a:rPr lang="en-IN" sz="2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used to sort the objects with natural ordering.</a:t>
                      </a:r>
                      <a:endParaRPr lang="en-US" sz="22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IN" sz="2200" b="0" dirty="0">
                          <a:latin typeface="+mn-lt"/>
                        </a:rPr>
                        <a:t>Is used to sort the objects based on our customised way.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753545"/>
                  </a:ext>
                </a:extLst>
              </a:tr>
              <a:tr h="608169">
                <a:tc>
                  <a:txBody>
                    <a:bodyPr/>
                    <a:lstStyle/>
                    <a:p>
                      <a:pPr algn="l"/>
                      <a:r>
                        <a:rPr lang="en-US" sz="2200" b="0" dirty="0">
                          <a:latin typeface="+mn-lt"/>
                        </a:rPr>
                        <a:t>Java.lang.Comparable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IN" sz="2200" b="0" dirty="0">
                          <a:latin typeface="+mn-lt"/>
                        </a:rPr>
                        <a:t>Java.util.Comparator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None/>
                      </a:pPr>
                      <a:endParaRPr lang="en-IN" sz="22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3035432"/>
                  </a:ext>
                </a:extLst>
              </a:tr>
              <a:tr h="481508">
                <a:tc>
                  <a:txBody>
                    <a:bodyPr/>
                    <a:lstStyle/>
                    <a:p>
                      <a:pPr algn="l"/>
                      <a:r>
                        <a:rPr lang="en-IN" sz="2200" b="0" dirty="0">
                          <a:effectLst/>
                          <a:latin typeface="+mn-lt"/>
                        </a:rPr>
                        <a:t>Contains only one method compareTo()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0" dirty="0">
                          <a:effectLst/>
                          <a:latin typeface="+mn-lt"/>
                        </a:rPr>
                        <a:t>Contains 2 methods. </a:t>
                      </a:r>
                    </a:p>
                    <a:p>
                      <a:pPr algn="l"/>
                      <a:r>
                        <a:rPr lang="en-IN" sz="2200" b="0" dirty="0">
                          <a:effectLst/>
                          <a:latin typeface="+mn-lt"/>
                        </a:rPr>
                        <a:t>compare() &amp; equals()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084666"/>
                  </a:ext>
                </a:extLst>
              </a:tr>
              <a:tr h="1021217">
                <a:tc>
                  <a:txBody>
                    <a:bodyPr/>
                    <a:lstStyle/>
                    <a:p>
                      <a:pPr algn="l"/>
                      <a:r>
                        <a:rPr lang="en-IN" sz="2200" b="0" dirty="0">
                          <a:effectLst/>
                          <a:latin typeface="+mn-lt"/>
                        </a:rPr>
                        <a:t>String, StringBuffer, </a:t>
                      </a:r>
                      <a:r>
                        <a:rPr lang="en-IN" sz="2200" dirty="0">
                          <a:latin typeface="+mn-lt"/>
                        </a:rPr>
                        <a:t>StringBuilder</a:t>
                      </a:r>
                      <a:r>
                        <a:rPr lang="en-IN" sz="2200" b="0" dirty="0">
                          <a:effectLst/>
                          <a:latin typeface="+mn-lt"/>
                        </a:rPr>
                        <a:t> and all wrapper Classes implements Comparable interface.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b="0" dirty="0">
                          <a:effectLst/>
                          <a:latin typeface="+mn-lt"/>
                        </a:rPr>
                        <a:t> The implemented classes of Comparator are Collator and RuleBasedCollator.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765659"/>
                  </a:ext>
                </a:extLst>
              </a:tr>
              <a:tr h="1021217"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  <a:latin typeface="+mn-lt"/>
                        </a:rPr>
                        <a:t>Comparable affects the original class, i.e., the actual class is modified.</a:t>
                      </a:r>
                    </a:p>
                  </a:txBody>
                  <a:tcPr marL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200" dirty="0">
                          <a:effectLst/>
                          <a:latin typeface="+mn-lt"/>
                        </a:rPr>
                        <a:t>Comparator doesn’t affect the original class</a:t>
                      </a:r>
                    </a:p>
                  </a:txBody>
                  <a:tcPr marL="47625" anchor="ctr"/>
                </a:tc>
                <a:extLst>
                  <a:ext uri="{0D108BD9-81ED-4DB2-BD59-A6C34878D82A}">
                    <a16:rowId xmlns:a16="http://schemas.microsoft.com/office/drawing/2014/main" val="273844013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04D56A1-38AC-8F77-4291-F309358B3011}"/>
              </a:ext>
            </a:extLst>
          </p:cNvPr>
          <p:cNvSpPr/>
          <p:nvPr/>
        </p:nvSpPr>
        <p:spPr>
          <a:xfrm>
            <a:off x="306856" y="1448983"/>
            <a:ext cx="11578284" cy="673103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DF724-02D9-8054-5773-8FB821280F4E}"/>
              </a:ext>
            </a:extLst>
          </p:cNvPr>
          <p:cNvSpPr/>
          <p:nvPr/>
        </p:nvSpPr>
        <p:spPr>
          <a:xfrm>
            <a:off x="306856" y="2163158"/>
            <a:ext cx="11578284" cy="730803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1A3F34-DB49-BAC9-DE83-CBA5845F0E59}"/>
              </a:ext>
            </a:extLst>
          </p:cNvPr>
          <p:cNvSpPr/>
          <p:nvPr/>
        </p:nvSpPr>
        <p:spPr>
          <a:xfrm>
            <a:off x="306858" y="2935033"/>
            <a:ext cx="11578284" cy="730803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1560088-33D4-2FEA-AB0F-2E9E5A12A9B6}"/>
              </a:ext>
            </a:extLst>
          </p:cNvPr>
          <p:cNvSpPr/>
          <p:nvPr/>
        </p:nvSpPr>
        <p:spPr>
          <a:xfrm>
            <a:off x="306856" y="3605919"/>
            <a:ext cx="11578284" cy="1161071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9A865E-145C-39F4-0C26-EA095DEC9427}"/>
              </a:ext>
            </a:extLst>
          </p:cNvPr>
          <p:cNvSpPr/>
          <p:nvPr/>
        </p:nvSpPr>
        <p:spPr>
          <a:xfrm>
            <a:off x="306854" y="4766990"/>
            <a:ext cx="11578284" cy="1027013"/>
          </a:xfrm>
          <a:prstGeom prst="rect">
            <a:avLst/>
          </a:prstGeom>
          <a:solidFill>
            <a:schemeClr val="bg1">
              <a:alpha val="9157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3138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01AF96-E0FF-E4D7-480F-F704B91E6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920" y="438813"/>
            <a:ext cx="7138280" cy="10051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A439E9-C499-6A7A-FE11-E7F04FF9F82C}"/>
                  </a:ext>
                </a:extLst>
              </p14:cNvPr>
              <p14:cNvContentPartPr/>
              <p14:nvPr/>
            </p14:nvContentPartPr>
            <p14:xfrm>
              <a:off x="1953963" y="891798"/>
              <a:ext cx="75852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A439E9-C499-6A7A-FE11-E7F04FF9F8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6323" y="874158"/>
                <a:ext cx="7941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1B31792-80D4-F539-1D5B-92A23C4BDA16}"/>
                  </a:ext>
                </a:extLst>
              </p14:cNvPr>
              <p14:cNvContentPartPr/>
              <p14:nvPr/>
            </p14:nvContentPartPr>
            <p14:xfrm>
              <a:off x="3575763" y="1180158"/>
              <a:ext cx="1564200" cy="1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1B31792-80D4-F539-1D5B-92A23C4BDA1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57763" y="1162518"/>
                <a:ext cx="1599840" cy="4788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E5B981A-0451-C0C5-969D-742CC18651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920" y="2116590"/>
            <a:ext cx="7138280" cy="10943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80EB71C-F444-D848-B18B-206E48435BD3}"/>
                  </a:ext>
                </a:extLst>
              </p14:cNvPr>
              <p14:cNvContentPartPr/>
              <p14:nvPr/>
            </p14:nvContentPartPr>
            <p14:xfrm>
              <a:off x="2107683" y="2455278"/>
              <a:ext cx="1623240" cy="486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80EB71C-F444-D848-B18B-206E48435BD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0043" y="2437638"/>
                <a:ext cx="165888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FC960C-0932-B40C-858C-D358B8DCF529}"/>
                  </a:ext>
                </a:extLst>
              </p14:cNvPr>
              <p14:cNvContentPartPr/>
              <p14:nvPr/>
            </p14:nvContentPartPr>
            <p14:xfrm>
              <a:off x="3658563" y="3030558"/>
              <a:ext cx="1929600" cy="15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FC960C-0932-B40C-858C-D358B8DCF5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640563" y="3012558"/>
                <a:ext cx="1965240" cy="51120"/>
              </a:xfrm>
              <a:prstGeom prst="rect">
                <a:avLst/>
              </a:prstGeom>
            </p:spPr>
          </p:pic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D3A1E610-44E1-76DE-3646-2A6CACFCA5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6920" y="3572718"/>
            <a:ext cx="7138280" cy="109438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9237F2F-0745-7A9D-6522-83B362B34AE4}"/>
                  </a:ext>
                </a:extLst>
              </p14:cNvPr>
              <p14:cNvContentPartPr/>
              <p14:nvPr/>
            </p14:nvContentPartPr>
            <p14:xfrm>
              <a:off x="2141883" y="3941718"/>
              <a:ext cx="1369080" cy="9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9237F2F-0745-7A9D-6522-83B362B34AE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24243" y="3924078"/>
                <a:ext cx="140472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D8DB51A-2CEA-05C0-2033-DAE02721DB27}"/>
                  </a:ext>
                </a:extLst>
              </p14:cNvPr>
              <p14:cNvContentPartPr/>
              <p14:nvPr/>
            </p14:nvContentPartPr>
            <p14:xfrm>
              <a:off x="3632283" y="4476678"/>
              <a:ext cx="1837800" cy="216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D8DB51A-2CEA-05C0-2033-DAE02721DB2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4643" y="4459038"/>
                <a:ext cx="1873440" cy="5724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493ED2C6-A9BD-3439-7FBA-8AC5E2899DC7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49832" y="5028846"/>
            <a:ext cx="7065368" cy="7258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3B1BC1E-C86D-1040-DA53-BB6A4FDF1210}"/>
                  </a:ext>
                </a:extLst>
              </p14:cNvPr>
              <p14:cNvContentPartPr/>
              <p14:nvPr/>
            </p14:nvContentPartPr>
            <p14:xfrm>
              <a:off x="2088243" y="5394318"/>
              <a:ext cx="7419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3B1BC1E-C86D-1040-DA53-BB6A4FDF121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070603" y="5376318"/>
                <a:ext cx="7776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42431FE-A299-753C-FA6F-CB44A7A44485}"/>
                  </a:ext>
                </a:extLst>
              </p14:cNvPr>
              <p14:cNvContentPartPr/>
              <p14:nvPr/>
            </p14:nvContentPartPr>
            <p14:xfrm>
              <a:off x="1585323" y="5671158"/>
              <a:ext cx="2505600" cy="147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42431FE-A299-753C-FA6F-CB44A7A44485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567323" y="5653158"/>
                <a:ext cx="2541240" cy="18288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A6D35841-0B06-0556-297E-ECFB941BEC0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090923" y="5941489"/>
            <a:ext cx="7263076" cy="72587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4A5C9DD-A3E4-F6B2-B5CE-756DE27837B4}"/>
                  </a:ext>
                </a:extLst>
              </p14:cNvPr>
              <p14:cNvContentPartPr/>
              <p14:nvPr/>
            </p14:nvContentPartPr>
            <p14:xfrm>
              <a:off x="6029163" y="6283878"/>
              <a:ext cx="930600" cy="126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4A5C9DD-A3E4-F6B2-B5CE-756DE27837B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011523" y="6176238"/>
                <a:ext cx="96624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1311F6F-B959-471C-0B2F-990A8A432EF1}"/>
                  </a:ext>
                </a:extLst>
              </p14:cNvPr>
              <p14:cNvContentPartPr/>
              <p14:nvPr/>
            </p14:nvContentPartPr>
            <p14:xfrm>
              <a:off x="6028443" y="6257238"/>
              <a:ext cx="1389960" cy="655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1311F6F-B959-471C-0B2F-990A8A432EF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010803" y="6239598"/>
                <a:ext cx="1425600" cy="10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F88B45-04D2-77B4-9B50-D290F4A672AE}"/>
                  </a:ext>
                </a:extLst>
              </p14:cNvPr>
              <p14:cNvContentPartPr/>
              <p14:nvPr/>
            </p14:nvContentPartPr>
            <p14:xfrm>
              <a:off x="6266403" y="6552438"/>
              <a:ext cx="1447920" cy="133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F88B45-04D2-77B4-9B50-D290F4A672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48763" y="6534798"/>
                <a:ext cx="1483560" cy="48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2886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57589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1273</TotalTime>
  <Words>111</Words>
  <Application>Microsoft Macintosh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Collection Framework   Comparable Vs Comparator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235</cp:revision>
  <dcterms:created xsi:type="dcterms:W3CDTF">2022-09-30T05:28:25Z</dcterms:created>
  <dcterms:modified xsi:type="dcterms:W3CDTF">2022-12-16T16:35:49Z</dcterms:modified>
</cp:coreProperties>
</file>