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67" r:id="rId3"/>
    <p:sldId id="266" r:id="rId4"/>
    <p:sldId id="257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5:55:24.5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transparency" value="12"/>
    </inkml:brush>
  </inkml:definitions>
  <inkml:trace contextRef="#ctx0" brushRef="#br0">28 65 24575,'0'81'0,"0"-26"0,0 5 0,3 25 0,2 7 0,-2-25 0,2 2 0,-1 2 0,2 6 0,-1 2 0,1 3 0,-1-8 0,0 3 0,0 1 0,-1-1-403,0 0 0,-1-1 1,0 1-1,0 0 403,0 23 0,-1 0 0,0-4 0,0-11 0,0-4 0,-1-7 195,-1-3 0,0-7-195,0 32 0,0-40 0,0-25 0,2-13 0,1-10 1221,-1 7-1221,2 16 0,-1 29 0,3 29 0,-2-35 0,-1 2 0,0 4 0,0 2 0,1-1 0,0 1 0,-1 0 0,0-1 0,1-2 0,0-1 0,0-4 0,0-2 0,3 38 0,0-24 0,0-21 0,-1-16 0,-2-12 0,-1-6 0,0-3 0,-1-10 0,0-4 0,-1-6 0,7 2 0,22 5 0,27 5 0,-9 0 0,7 0 0,16 3 0,7 2 0,14 4 0,5 1-370,-19-2 0,2 2 0,2-1 370,6 1 0,2 0 0,2-2 0,-18-2 0,2 0 0,0-1 0,0 0 0,2 0 0,1 1 0,-1-2 0,1 1 0,0-1 0,-1 0 0,1-1 0,-1 1 0,-1 0 0,0 0 0,-1 1 0,1-2 0,22 2 0,0-1 0,-1-1 0,-3-1 0,0-1 0,-2 0 0,-3 0 0,-1 0 0,-1 0 0,-1-1 0,0 0 0,-1 0 0,-1 0 0,-1 0 0,-1 0 0,-2-2 0,-1 0 0,0-1-208,-1-1 0,-1-1 0,0-2 208,1 0 0,-1-1 0,1-1 0,-1-1 0,0 0 0,0 1 0,3 1 0,-1 1 0,1 1 0,-2 1 0,0 1 0,0 1 0,1 0 0,0 2 0,1 0 0,3 1 0,1 0 0,0 1 0,5 1 0,0 1 0,0 0-401,5-1 1,1 1 0,0 0 400,1 0 0,1 0 0,1 0 0,0-1 0,0 0 0,1 0 0,-25-2 0,1 1 0,-1-2 0,0 1 0,2-1 0,-1 0 0,1 0 0,-1-2 0,4-2 0,0-1 0,0 0 0,-3-1 0,13-2 0,-3-1 0,-6 0 0,13-3 0,-13-1 0,6-3 1005,-76 17-1005,14 0 618,46 0-618,-2 0 0,17 0 0,-3 0 0,12-1 0,7 1 0,2 1-417,-22 0 0,4 1 0,2 0 0,2 1 0,0 1 1,0-1 416,7 2 0,1 0 0,0 1 0,2 1 0,-2 0 0,0 0 0,-3 1 0,0 0 0,-1 0 0,0 1 0,0 1 0,1 1 0,4 1 0,5 2 0,-1 0 0,-3 1 0,-5-1 0,-11-2-35,11 3 0,-11-2 0,3 0 35,2-1 0,9 1 0,-11-2 0,-31-6 0,-34-6 0,61-10 0,-5 1 0,15-2 0,-25 4 0,6-1 0,5 1 0,2-1-490,-3 1 0,3-1 1,2 1-1,3 0 0,0 0 490,-4 1 0,2 0 0,1 0 0,1 1 0,0-1 0,0 1 0,2 0 0,2 1 0,-1-1 0,0 1 0,0 0 0,-1 0 0,13 0 0,-1 0 0,0 0 0,-2 1 0,0 0 0,-6 1 0,0 0 0,-1 1 0,-1 0 0,-2-1 807,15 0 0,0 0 1,-4-1-1,-10 2-807,-12 2 0,-8 0 0,-2-1 55,34-2 0,-30 1-55,-63 2 0,17-16 0,18-30 1514,-15-2 0,-2-10-1514,4-22 0,-5-8 0,-9 19 0,-3-4 0,-1-2-287,-2-8 1,-2-2-1,-2 1 287,-1 2 0,-2 0 0,-1 1 0,0-2 0,-1 1 0,-1 1 0,0 3 0,0 1 0,-1 1 0,-1 6 0,-1 0 0,0 2 0,-4-27 0,-2 4 0,-1 13 0,-2 3 0,-1 9 0,0 3 0,0 6 0,0 2 0,-11-40 0,3 13 860,4 11-860,2 12 0,1 5 0,-2 3 0,-3-3 0,-1-4 0,-1 0 0,3 1 0,6 7 0,3 6 0,4 6 0,2 7 0,3 4 0,0 5 0,0 4 0,0 2 0,0-4 0,0-2 0,0 7 0,0 7 0,0 12 0,0 6 0,0 2 0,0 2 0,0-2 0,0-4 0,-7-2 0,-19-3 0,-48-3 0,5 0 0,-10 0-403,7 0 1,-5 0-1,-4 0 403,8 0 0,-3 0 0,-3 0 0,0 0-450,-7 0 0,-1 0 0,-1 0 1,-1 0 449,-4 0 0,0 0 0,0 1 0,-1 0 0,-1 1 0,0 0 0,0 1 0,0 1 0,1 1 0,0 1 0,0 0 0,1 2 0,0 0 0,0 2 0,0 0 0,2 0 0,5 1 0,1 0 0,1 0 0,2 0-309,-17 4 1,2 0-1,2-1 309,-3 1 0,0-1 0,13-1 0,16-2 0,7-2 0,-6 1 0,9-4 0,16-8 0,-12 1 0,-14 0 0,2-1 0,-6 0 0,-5-1-204,6-1 1,-3 1 0,-4-1 0,-1 0 203,-15-2 0,-3 0 0,-3-1 0,-2 0-291,13 1 0,-2 0 0,-1 0 0,-2 0 0,-1 1 291,11 1 0,-2 0 0,-1 1 0,0 0 0,0 0 0,-1 0 0,-3 0 0,0 0 0,-1 1 0,0 0 0,2 0 0,1 1 0,-10 0 0,1 0 0,1 0 0,2 1 0,2 0-62,-9 0 1,2-1 0,2 2 0,5-1 61,-8 0 0,4 1 0,7 1 0,-8 1 0,8 0 0,13 0 0,12 1 1651,7 3-1651,14-1 3378,45 0-3378,0 0 1417,-2-1-1417,-36-3 0,-16 0 0,-11 1 0,1 1 0,-7 1 0,-3 0 0,-14 2 0,-3 0 0,-4 1-574,11 0 1,-2-1 0,-3 1 0,-1 0 573,11-1 0,-1 0 0,-1-1 0,-2 1 0,0-1-595,-9 0 1,-2 0 0,-1 0 0,-1-1 0,-2 0 594,11-1 0,-2-1 0,-1 1 0,0-1 0,0 0 0,0-1 0,3 1 0,-1-1 0,0-1 0,0 1 0,2-1 0,1 0 0,-11 0 0,2 0 0,1-1 0,1 1 0,3-1-288,-11-1 1,1 1 0,4-1 0,2 0 287,13-1 0,2 0 0,2-1 0,3-1-37,-9-1 1,3-1 0,4-1 36,-17-4 0,8 0 879,27 2 1,9 0-880,0-1 3069,41 8-3069,13 2 1535,-11 0-1535,-50 0 79,3 0 1,-8 0-80,-20-3 0,-5-2 0,-12-2 0,-2-2-173,30 1 1,1-2-1,-1-1 173,-2-1 0,0-2 0,-1-1 0,1 1 0,-1-1 0,1 0 0,1-1 0,1 0 0,3 0 0,-23-6 0,5 1 0,14 4 0,4 0 0,14 3 0,5 2 0,-24-4 0,21 8 0,10 6 518,7 2-518,3 0 0,0 0 0,-3 0 0,-10 1 0,-11 6 0,-8 4 0,-4 3 0,2 0 0,6-6 0,7-3 0,7-2 0,6-3 0,5 0 0,7 0 0,6 0 0,3 0 0,3 0 0,3 0 0,2 0 0,-2 0 0,-3 0 0,-1 0 0,-4 0 0,8 0 0,-2 0 0,3 0 0,-4 0 0,-3 0 0,-4-4 0,10 1 0,-1-3 0,10 4 0,-4 1 0,-1 3 0,1 0 0,1 0 0,2 0 0,1 1 0,1 3 0,1 0 0,0 2 0,0 2 0,0 3 0,-1 7 0,-2 1 0,1 0 0,0-1 0,1-7 0,1-6 0,0-8 0,0-7 0,0-2 0,0 0 0,0 3 0,0 1 0,0 0 0,0 0 0,0 0 0,0 0 0,0 0 0,0-2 0,0 1 0,0-1 0,0 1 0,0 1 0,1 1 0,2 1 0,2-1 0,4 0 0,10-8 0,24-11 0,30-14 0,-24 12 0,4-1 0,4-2 0,1 1 0,-2 1 0,-2 2 0,-5 3 0,-3 3 0,27-9 0,-19 10 0,-17 8 0,-10 4 0,-11 3 0,-4 1 0,-4 3 0,3 4 0,3 5 0,9 7 0,8 6 0,6 5 0,7 3 0,0 0 0,0-2 0,0-4 0,-5-3 0,-5-4 0,-4-4 0,-7-6 0,-6-4 0,-5-2 0,-4-2 0,-5 1 0,1 1 0,-2 1 0,3-1 0,1-2 0,1 2 0,1 0 0,2 1 0,1 1 0,3-2 0,2 2 0,4 1 0,5-1 0,4 3 0,0 0 0,-2 2 0,-6-2 0,-7-3 0,-4 0 0,-6-2 0,-3 2 0,-1 3 0,0 1 0,0 2 0,0 3 0,0-1 0,0 1 0,0 3 0,0 3 0,0 12 0,0 12 0,0 17 0,-1 13 0,-5 13 0,-5 12 0,4-45 0,-2 2 0,0 3 0,-1 1 0,-1 1 0,1 0 0,-2 1 0,1 1 0,-1 3 0,1 0 0,1 0 0,0 0 0,2 1 0,0 1 0,1-3 0,0-1 0,0-3 0,0-1 0,0 0 0,1-1 0,0-3 0,0 0 0,1 0 0,-1-1 0,2-1 0,0-1 0,2 1 0,0-1 0,0-1 0,1 0 0,1 0 0,0 0 0,-1 0 0,-1-1 0,-1 41 0,0-8 0,0-13 0,3-13 0,0-11 0,0-7 0,0-6 0,0 1 0,0 1 0,0 3 0,0 3 0,0 3 0,0-2 0,0-6 0,0-9 0,0-8 0,0-6 0,0-5 0,1-4 0,2-2 0,3 0 0,6 1 0,11 1 0,21 4 0,34-2 0,-22-4 0,5 0 0,13 0 0,4-1 0,12-1 0,4 0 0,-28 0 0,1 0 0,1 0 0,1 0 0,1 0 0,-1 0 0,0 0 0,-1 0 0,-1 0 0,24 1 0,-4 1 0,-13 0 0,-4-1 0,-14 1 0,-5 0 0,19 1 0,-24-3 0,-18 0 0,-12 0 0,-7 0 0,-2 0 0,0 0 0,1 0 0,1 0 0,-2 0 0,-1 0 0,-1-2 0,-3-13 0,0-31 0,-3-10 0,-1-10 0,-1-15 0,-1-3 0,0-5 0,1-1 0,-1 4 0,1 4 0,1 17 0,1 3 0,1 0 0,0 1 0,0 4 0,0 1 0,0-40 0,0 15 0,0 11 0,0 2 0,0 4 0,0 1 0,0-6 0,0-10 0,3-19 0,-1 45 0,0-1 0,1-1 0,1 0 0,2 0 0,0 0 0,0 3 0,2-1 0,1 1 0,0-1 0,1 2 0,-1 1 0,10-46 0,-1 16 0,-4 18 0,-3 19 0,-6 14 0,-2 15 0,-3 3 0,0 8 0,0-1 0,0-1 0,2-2 0,0-6 0,1-8 0,1-5 0,-1 1 0,-1 5 0,1 6 0,0 6 0,10 5 0,21 2 0,32 1 0,34 0 0,-39 0 0,3 0 0,3-1 0,1 0 0,-4-2 0,-2 0 0,-8 0 0,-2 0 0,28-3 0,-26 0 0,-18 4 0,-12-1 0,-12 1 0,4 2 0,-3 0 0,9 0 0,8 0 0,10 0 0,7 0 0,5 0 0,4 0 0,-2 0 0,-4 0 0,-6 0 0,-7-2 0,-8-3 0,-6 0 0,-7 1 0,-5 1 0,-5 1 0,-3-1 0,3 1 0,6 2 0,6 0 0,3 0 0,0 0 0,-2 0 0,-1 0 0,-3 0 0,-2 0 0,-5 2 0,-12 20 0,-14 34 0,-4 13 0,-5 13 0,5-12 0,-2 3 0,1 3-222,-1 6 1,-1 2 0,2 0 221,0-2 0,2 1 0,1-6 0,-1 11 0,2-8 0,6-16 0,2-5 0,-5 19 0,7-33 0,4-20 0,0-14 0,3-2 664,0-2-664,2 4 0,0 5 0,0 15 0,0 19 0,0 20 0,0 21 0,0-40 0,0 1 0,0 2 0,0 2 0,0 1 0,0 0 0,0-1 0,0-1 0,-1-4 0,1-1 0,-3 37 0,0-18 0,0-19 0,2-14 0,1-13 0,0-6 0,0-2 0,0 4 0,0 7 0,0 7 0,0 2 0,0-3 0,0-6 0,0-8 0,0-4 0,0-3 0,0-4 0,0 0 0,0-2 0,0 0 0,0 1 0,0 1 0,0 4 0,0 2 0,0 2 0,0-2 0,0-6 0,-4-6 0,1-7 0,-4 1 0,5 1 0,0 6 0,2 3 0,0 1 0,0 0 0,0 1 0,0 0 0,0 1 0,2 0 0,0 0 0,0-1 0,0-1 0,-2 0 0,1 0 0,1-2 0,0 2 0,0 0 0,-1 0 0,-1 0 0,2 0 0,0 1 0,0-2 0,0 0 0,-2-1 0,2-2 0,3 0 0,13-1 0,23-1 0,29 0 0,21 0 0,-40 0 0,-1 0 0,43 0 0,-16 0 0,-12 0 0,-9 0 0,-2 0 0,0 0 0,0 0 0,-4 0 0,-7 0 0,1 0 0,0 0 0,5 0 0,1 0 0,-5 0 0,-5 0 0,-1 0 0,0 0 0,4 0 0,0 0 0,-6 0 0,-7 0 0,-8 0 0,-4 0 0,-2 0 0,-1 0 0,-4 0 0,-3 0 0,-2 0 0,-2 0 0,1 0 0,3 0 0,4 0 0,5 0 0,1 0 0,-2 0 0,-3-2 0,-7 0 0,-4-3 0,-2-3 0,0 0 0,0-6 0,2-8 0,1-13 0,-1-20 0,1-13 0,-3-11 0,0-11 0,0 38 0,1-3 0,0-7 0,2-2 0,0-9 0,2-1 0,2-3 0,1 1 0,0 1 0,1 2 0,0 4 0,-1 2 0,0 8 0,-2 0 0,-1 4 0,0 1 0,-2-1 0,1 0 0,-1 0 0,0-1 0,0 1 0,0 0 0,0 2 0,1 1 0,5-42 0,0 9 0,0 8 0,-2 7 0,-1 3 0,-1 2 0,2-1 0,1-2 0,1 0 0,2-1 0,-1 1 0,1 7 0,-1 4 0,1 6 0,-2 7 0,1 2 0,-1 5 0,-2 5 0,-3 9 0,-2 7 0,-1 6 0,2 5 0,4 2 0,6 3 0,4 0 0,7-4 0,5-1 0,2-1 0,4-1 0,1 4 0,6-2 0,8-1 0,9 0 0,12-3 0,7 0 0,3-1 0,-6 2 0,-12 2 0,-16 1 0,-11 2 0,-7-1 0,1 0 0,5 2 0,-3-3 0,-3 3 0,-7-1 0,-7 1 0,-2 2 0,3 0 0,6 0 0,6 0 0,8 0 0,7 0 0,4 0 0,7 0 0,-4 0 0,-7 0 0,-8 0 0,-19 2 0,-3 0 0,-7 2 0,12 2 0,14 4 0,16 2 0,11 0 0,0-2 0,-5-5 0,-12-1 0,-8 0 0,-8-1 0,-2-2 0,-11 1 0,-4 1 0,-9 3 0,0 1 0,0 2 0,0 7 0,0 13 0,0 17 0,0 23 0,0 18 0,0-38 0,0 2 0,0 2 0,0 0 0,0-2 0,0 1 0,0-2 0,0 1 0,0 46 0,0-46 0,0 0 0,0 4 0,0 0 0,0 3 0,0 0 0,0 3 0,0 0 0,0-2 0,0-1 0,0-3 0,0-3 0,0 42 0,0-19 0,0-12 0,0-9 0,0-3 0,-2 5 0,-9 3 0,-6 5 0,-5-3 0,0-5 0,6-7 0,3-7 0,3-4 0,2-6 0,2-3 0,0 1 0,-1 2 0,-1 6 0,-2 12 0,1 7 0,-2 4 0,2-3 0,1-9 0,-1-9 0,1-7 0,2-5 0,0-4 0,2-3 0,1-1 0,1-8 0,2 0 0,0-8 0,0 2 0,-2 3 0,-1 4 0,1 3 0,0 3 0,0-3 0,-1-3 0,1-4 0,0-3 0,2-1 0,0-1 0,0 0 0,0 0 0,3-2 0,8 0 0,16-2 0,15 1 0,18 4 0,9 3 0,-3 2 0,-2 2 0,-4-2 0,11 4 0,9 1 0,-1 0 0,-14-1 0,-18-5 0,-15-1 0,-6-2 0,1-2 0,5-2 0,10-1 0,6-1 0,4 0 0,-2 0 0,-5 0 0,-8 0 0,-5 0 0,-15 0 0,-1 0 0,-11 0 0,2 0 0,0 0 0,3 0 0,6 0 0,6 0 0,2 0 0,0 0 0,-4 0 0,-5 0 0,-2 0 0,1 0 0,5-2 0,4-2 0,1-1 0,-3-1 0,-7 2 0,-4-1 0,-5 1 0,-1 0 0,0-1 0,0 0 0,3-8 0,4-15 0,9-24 0,14-42 0,-12 29 0,1-7 0,4-20 0,1-6-429,-8 19 1,1-4-1,-2-2 429,1-8 0,0-2 0,-2-1 0,-3 19 0,-1-1 0,1 0 0,-2-1 0,1-1 0,-1-1 0,0 0 0,0 2 0,2-19 0,0 1 0,1 2 0,-2 6 0,1 2 0,-1 2-74,-1 11 1,-1 1-1,1 3 74,3-19 0,1 4 0,-2 11 0,0 4 0,-4 14 0,0 4 0,6-25 0,-7 21 1271,-6 11-1271,-2 7 236,-2-1-236,0-5 0,0-3 0,0 2 0,0 9 0,0 13 0,0 8 0,0 11 0,2 5 0,6 8 0,11 6 0,22 6 0,16 1 0,11-3 0,5-6 0,-3-8 0,4-3 0,7-1 0,1-1 0,-9 0 0,-10 0 0,-14 0 0,-5 0 0,0 0 0,-3 0 0,1 2 0,-1 3 0,-1 2 0,1 3 0,0-1 0,-1 1 0,-2 0 0,-3-2 0,-6-1 0,-2 0 0,1-2 0,2 1 0,6-1 0,2-1 0,0 1 0,-2-1 0,-6 1 0,-3 0 0,-2-1 0,-4 1 0,0 2 0,-6 0 0,-4 2 0,-5 0 0,-2 2 0,-2 9 0,1 11 0,-1 17 0,-2 19 0,0 22 0,0-38 0,0 3 0,0 6 0,0 2 0,0 4 0,0 0 0,-2-3 0,-2-1 0,-2-2 0,-1-2 0,-3-5 0,-1-1 0,-14 41 0,4-8 0,3-9 0,5-4 0,2 2 0,2 6 0,0 9 0,-3 5 0,-3-2 0,-3-2 0,-2-8 0,2-7 0,1-5 0,4-7 0,3-8 0,2-9 0,4-8 0,2-3 0,2-1 0,0-1 0,0-3 0,0-5 0,0-1 0,0 0 0,0 4 0,0 2 0,0-1 0,0 0 0,0-1 0,0 0 0,0 0 0,0-1 0,0-1 0,0-2 0,0-3 0,0-5 0,0-6 0,0-2 0,0-3 0,0 0 0,0 0 0,0-1 0,0 2 0,0-1 0,0-2 0,0-10 0,0-4 0,0-8 0,0 0 0,0 3 0,0 6 0,0 11 0,0 16 0,0 12 0,0 8 0,0 4 0,0 1 0,0-3 0,0-2 0,0-8 0,0-5 0,0-3 0,0-2 0,0 0 0,1 0 0,1 5 0,1 6 0,-1 5 0,0 2 0,-2-6 0,0-8 0,0-9 0,1-7 0,3-4 0,2-3 0,0 0 0,2 0 0,1 2 0,8 2 0,13 3 0,15 1 0,20-3 0,18-2 0,-32-2 0,1 1 0,5 0 0,1-1 0,-2 1 0,-1 0 0,44 1 0,-18-3 0,-13 0 0,-6 0 0,-3 0 0,-1 0 0,-5 0 0,-7 0 0,-7 0 0,-6-4 0,-15 3 0,1-4 0,-10 3 0,6-3 0,2-2 0,1 1 0,0 0 0,-1 1 0,-3 2 0,-5 1 0,-2 2 0,-3 0 0,-2-1 0,3-1 0,2-1 0,3-1 0,1 1 0,-2-2 0,-3 1 0,-2 1 0,-2 0 0,-2-1 0,1-1 0,1-1 0,3-3 0,5-7 0,5-14 0,4-18 0,3-19 0,-1-13 0,-3-9 0,-3-8 0,-10 47 0,0-2 0,-1-5 0,0-1 0,0-3 0,-1-1 0,-1-1 0,-1-1 0,1 0 0,-1 0 0,-1 2 0,0 1 0,0 2 0,0 0 0,0 4 0,0 1 0,0 1 0,0 2 0,0-49 0,0 50 0,0 0 0,0-3 0,0 0 0,0-3 0,0-1 0,0-2 0,0 0 0,0 1 0,0 1 0,0 3 0,0 2 0,0-32 0,0 22 0,1 16 0,1 12 0,2 2 0,0-2 0,3-5 0,0-9 0,2-6 0,2-3 0,-3 4 0,0 3 0,0 5 0,-3 6 0,1 3 0,-2 7 0,0 0 0,0 2 0,2 1 0,-1 2 0,0 1 0,-1 1 0,1 0 0,2 1 0,-2 2 0,-1 3 0,0 2 0,-1 3 0,-1 3 0,0 2 0,-2 1 0,0-1 0,0 1 0,0-3 0,0-1 0,0 0 0,0 1 0,2 4 0,0 0 0,0-2 0,0-1 0,1-2 0,-1 0 0,0 1 0,-1 4 0,4 6 0,20 0 0,27-1 0,26-10 0,15-5 0,-12-3 0,-19 5 0,-14 2 0,-7 3 0,11 1 0,11 1 0,8 2 0,8 0 0,-1 0 0,-8 0 0,-14 1 0,-10 1 0,-9-2 0,-2-1 0,-2-1 0,-5 1 0,-5 2 0,-6 2 0,-1-3 0,0 1 0,0-1 0,3-1 0,2 2 0,2-1 0,7 1 0,6 0 0,3-1 0,-3 1 0,-9-1 0,-9 3 0,-9 2 0,-5 3 0,-4 14 0,-4 24 0,-4 7 0,-2 9 0,-4 14 0,-3 5 0,-2 12 0,-2 4 0,6-27 0,-1 2 0,1-2 0,-5 21 0,1-1 0,0-1 0,2-2 0,2-5 0,0-3 0,3-7 0,1-1 0,0-3 0,2 0 0,0-4 0,1-1 0,1-4 0,0-1 0,-6 42 0,0-11 0,1-12 0,0-8 0,-2-3 0,0-3 0,-3 1 0,-2 6 0,-2 6 0,-3 16 0,12-38 0,-1 3 0,1 5 0,1 3 0,-1 4 0,3 2 0,0 2 0,3 0 0,1 0 0,2-1 0,1-6 0,1-2 0,1-9 0,0-3 0,0 22 0,0-25 0,-1-18 0,-1-11 0,-1-6 0,1-3 0,2 1 0,0 0 0,0 1 0,0-1 0,0-2 0,0-4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3:43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24575,'0'33'0,"0"6"0,0 20 0,0 27 0,4-30 0,5 4 0,12 23 0,7 5 0,-4-23 0,2 1 0,2 0-244,4 5 0,2 0 0,0 0 244,0-1 0,-1-1 0,-1-2 0,5 16 0,-2-4 90,-8-11 0,-2-5-90,10 29 0,-14-27 0,-8-20 0,-7-15 0,-4-8 552,-2-6-552,0-1 0,0-2 0,0 0 0,0-2 0,0 0 0,0 0 0,0 0 0,0 0 0,2-1 0,0-3 0,0-1 0,-2-6 0,-9-12 0,-14-15 0,-12-17 0,-11-11 0,-1 0 0,5 7 0,5 13 0,7 9 0,5 9 0,4 5 0,3 3 0,5 3 0,6 2 0,4 0 0,5 1 0,6 9 0,8 6 0,12 17 0,5 4 0,4 8 0,-1-1 0,-5-4 0,-4-5 0,-6-7 0,-5-5 0,-2-8 0,-4-5 0,-2-5 0,1-1 0,-1 0 0,2 0 0,3 0 0,0 0 0,1-2 0,2-2 0,0-3 0,2-2 0,-2 1 0,-1 0 0,-7 5 0,1-4 0,-3 2 0,3-8 0,1-7 0,1-5 0,-1-5 0,-3-3 0,0-8 0,0-7 0,1-5 0,3 1 0,-3 5 0,0 6 0,-3 7 0,-3 5 0,0 8 0,-2 5 0,0 4 0,0 5 0,0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3:46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24575,'13'43'0,"29"40"0,-5-15 0,4 7 0,-7-12 0,3 4 0,-1-1 0,1 0 0,0 1 0,-1 0 0,-2 0 0,-1 1 0,-1-2 0,9 26 0,-2-4 0,-6-11 0,-3-2 0,-4-5 0,-2-2 0,-6-16 0,-2-2 0,10 33 0,-9-19 0,-6-13 0,-6-13 0,-3-6 0,1-3 0,0-4 0,-2-2 0,-1-4 0,0 2 0,2 2 0,0 1 0,1 0 0,-1-5 0,-3-9 0,-3-6 0,-4-8 0,-4-6 0,-6-4 0,-7-7 0,-2-3 0,-4-5 0,2-1 0,2-1 0,2-2 0,3-3 0,2 0 0,1 3 0,2 5 0,2 7 0,2 6 0,2 3 0,2 5 0,5 3 0,8 3 0,11 11 0,13 10 0,6 9 0,5 14 0,3 1 0,0 3 0,-1 2 0,-3-8 0,-5-3 0,-3-8 0,-4-6 0,-4-4 0,-4-7 0,-5-5 0,-4-5 0,-3-3 0,-2 0 0,0-2 0,1-7 0,3-8 0,3-10 0,2-5 0,0-1 0,-1 0 0,0 0 0,0-4 0,2-5 0,1-5 0,-1 0 0,0 4 0,-6 7 0,-3 9 0,-3 5 0,-2 6 0,0 2 0,0 3 0,0 2 0,0 4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3:48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24575,'0'65'0,"0"-16"0,1 7 0,7 24 0,5 7 0,1-17 0,2 3 0,2 1 0,4 4 0,3 1 0,4 1-590,5 7 0,3 2 0,2-1 590,1 2 0,1-1 0,1 0 0,0-2 0,1 0 0,0-1 0,0-1 0,0-1 0,0-2 1,-6-10 1,0-2 0,-2-2-2,-2-4 0,0-1 0,-2-3 0,10 21 0,-3-6 0,-10-14 0,-1-5 0,13 26 0,-18-33 0,-7-22 1313,-9-18-1313,-1-13 452,-7-15-452,-8-10 0,-12-8 0,-12-4 0,-11 2 0,-3 2 0,2 4 0,5 3 0,7 3 0,3 4 0,6 5 0,3 3 0,-2 4 0,5 1 0,0 3 0,3 1 0,2 1 0,-1-1 0,1-1 0,1 0 0,3 1 0,3 2 0,-1-1 0,7 3 0,15 0 0,13 8 0,20 10 0,2 7 0,4 11 0,-2 1 0,-4-3 0,-5-3 0,-7-5 0,-2-5 0,-6-5 0,-3-4 0,-4-6 0,-6 0 0,-4-1 0,-3 1 0,-2 1 0,0-1 0,-1 1 0,-1-1 0,-1 1 0,3-1 0,-4-3 0,2-6 0,-3-14 0,0-11 0,0-9 0,0-3 0,0 2 0,0 1 0,0 4 0,0 2 0,0 3 0,0 2 0,0 2 0,0 2 0,0 4 0,0 3 0,0 5 0,0 2 0,0 3 0,0 1 0,2 1 0,3 2 0,2 1 0,1 2 0,-3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3:51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24575,'0'41'0,"8"32"0,5-14 0,5 6 0,10 23 0,5 6 0,-4-22 0,3 2 0,2 1-459,5 8 1,2 1-1,0-1 459,0-1 0,0-1 0,-1-1 0,-1-3 0,0 0 0,-2-2 0,-2-4 0,-1-1 0,-1-2 167,10 23 1,-3-4-168,-3-7 0,-2-4 0,-6-14 0,-2-3 0,12 29 0,-14-30 0,-10-22 1041,-8-13-1041,-4-8 0,-1-4 0,-2-3 0,0-2 0,0-1 0,-1-1 0,-13-8 0,-15-12 0,-17-16 0,-11-9 0,2-2 0,5 0 0,12 6 0,9 5 0,9 7 0,7 6 0,5 6 0,5 3 0,2 3 0,1 0 0,0 1 0,4 2 0,5 6 0,10 9 0,9 7 0,5 8 0,2 4 0,-2-3 0,0-1 0,-6-5 0,-1-2 0,-2-2 0,-3-4 0,-4-4 0,-5-4 0,-3-2 0,-4 0 0,1 1 0,0-1 0,-1 1 0,3-1 0,-3 0 0,2-1 0,-3-2 0,3 0 0,1-3 0,3-6 0,-1-10 0,1-11 0,-1-7 0,0-3 0,-1-7 0,1-3 0,0-1 0,1 1 0,-2 6 0,-2 6 0,1 6 0,-1 3 0,5 5 0,0-1 0,-1 2 0,-1 2 0,-4 3 0,-3 5 0,-1 4 0,-2 5 0,-1 4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6:42.0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24575,'52'0'0,"46"4"0,-21 6 0,8 5 0,-17-2 0,3 3 0,3 3 0,-6 3 0,4 3 0,0 3 0,0 1-416,0 1 1,-1 2 0,1 1 0,-2 1 415,20 11 0,-2 0 0,-2 3 0,-3-1 0,-3 3 0,-4-2-29,-15-5 1,-4-1 0,0 0 28,1 2 0,-1 0 0,0 0 0,21 20 0,-3 0 0,-10-9 0,-4-1 0,-11-8 0,-4-1 0,18 22 0,-23-21 1227,-18-14-1227,-11-9 519,-5-11-519,-4 0 0,1-8 0,1 2 0,-3 2 0,3 0 0,-2 0 0,0 0 0,-1-1 0,-2-3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6:43.4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89 1 24575,'0'58'0,"0"0"0,0 21 0,0 9 0,0-12 0,0 6 0,0 0 0,0 6 0,0 2 0,0-2 0,0-5 0,0-1 0,0-1 0,0-8 0,0 0 0,0-4 0,0 16 0,0-5 0,0-13 0,0-4 0,0 35 0,0-39 0,0-18 0,0-12 0,0-5 0,0 1 0,0 8 0,0 11 0,-2 15 0,-6 17 0,-6 9 0,-5 2 0,-1-12 0,7-21 0,4-18 0,6-17 0,3-8 0,0-4 0,0-5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7:17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24575,'0'59'0,"0"33"0,0-20 0,0 8 0,0 11 0,0 4 0,1 1 0,-2 0 0,-1 4 0,-1-2 0,-1-7 0,0-3 0,-1-4 0,1-1 0,1-4 0,0-1 0,2-4 0,1-1 0,0 1 0,1 1 0,2 3 0,2 1 0,3 1 0,4 0 0,3 1 0,3 1 0,5-2 0,2 0 0,2-2 0,1-3 0,0-3 0,1-2 0,0-3 0,1-1 0,-2-2 0,2 0 0,0 2 0,1 1 0,1 3 0,0 1 0,1 2 0,1 1 0,0 0 0,0-1 0,0-1 0,1-1 0,0-3 0,1 0 0,0-1 0,3-2 0,1 0 0,2-2 0,2-1 0,4-3 0,7 0 0,8-4 0,12-2 0,10-6-318,-16-16 1,4-2-1,4-3 318,7 0 0,4-2 0,1-1 0,-16-7 0,2 0 0,0-1 0,0-1 0,0 0 0,-1 0 0,0-1 0,0-1 0,18 3 0,-1-1 0,-2-1 0,-6-2 0,-1-2 0,-4-2-59,23 1 0,-4-3 59,-7-3 0,-3-1 0,-5-1 0,-3 0 0,-3 0 0,-1 0 0,-6 0 0,-2 0 0,-6 0 0,-3 0 0,37 0 947,-22 0-947,-23 0 124,-17 0-124,-8 0 0,2 0 0,11 0 0,8 0 0,5 0 0,-8 0 0,-13 0 0,-13-2 0,-14-5 0,-17-6 0,-11-6 0,-9-5 0,-3-2 0,1 2 0,-5-1 0,-9 1 0,-11-5 0,-13-6 0,-6-3 0,-6-4 0,41 22 0,-2-1 0,2-1 0,-1 1 0,-45-20 0,15 6 0,20 8 0,17 7 0,26 13 0,14 0 0,20 7 0,15 0 0,37 11 0,-22 1 0,4 2 0,6 6 0,3 2 0,5 4 0,1 2 0,-9-1 0,-1 0 0,-9-3 0,-2 0 0,31 15 0,-29-9 0,-21-9 0,-12-8 0,-9-4 0,-5-5 0,-2 1 0,-2-1 0,0 1 0,0-1 0,0 0 0,0 2 0,0-1 0,0 2 0,0 0 0,0 1 0,0 3 0,0 2 0,0 2 0,-3 5 0,-2 5 0,-7 9 0,-3 10 0,-2 4 0,-1 4 0,2-2 0,-1-2 0,-2 5 0,-5 7 0,-4 6 0,-1 4 0,-2 1 0,-2 1 0,-2 1 0,0 1 0,3-5 0,7-12 0,7-13 0,8-17 0,5-13 0,3-8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7:43.4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24575,'75'4'0,"1"1"0,-1 0 0,1 0 0,9 6 0,5 4 0,4 2 0,5 2 0,6 3 0,-21-4 0,5 2 0,3 2 0,4 1 0,2 1 0,2 0 0,1 2 0,2 1 0,0-1-757,-19-4 1,1 1 0,2 0 0,0 1 0,1 0 0,2 1-1,0 0 1,1 1 0,1 0 0,1 1 0,0 0 0,0 0-1,2 1 663,-9-2 1,1 0 0,1 1 0,1 0 0,0 1 0,1 0 0,0 1 0,1-1 0,1 1 0,-1 1-1,2-1 1,-1 1 0,1 0 0,0 0 0,0 1 0,1-1-27,-5-1 0,1 1 0,0-1 1,1 1-1,0 1 0,1-1 1,0 1-1,0 0 0,0 0 1,1 0-1,-1 0 0,1 0 1,0 1-1,-1-1 0,0 1 1,0-1-1,0 0 0,-1 1 120,0-1 0,-1 0 0,0 0 0,0 0 0,1 0 0,-1 1 0,0-1 0,0 0 0,0 1 0,0-1 0,-1 1 0,1 0 0,0-1 0,0 1 0,-1 0 0,1-1 0,0 1 0,-1 0-52,6 2 0,-1 0 0,1 0 1,0 0-1,0 0 0,0 0 1,0 1-1,-1-1 0,1 0 1,-1 1-1,1-1 0,-2 0 1,1 0-1,-1 0 0,-1-1 1,0 1-1,0-1 52,-1 0 0,0 0 0,0 0 0,0-1 0,-1 1 0,0-1 0,-1 1 0,1-1 0,-1 0 0,-1 0 0,0 0 0,-1 0 0,0 0 0,-1-1 0,0 1 0,-2 0-157,12 3 1,-2 0 0,0 1 0,-1-1 0,-1 0 0,0 0 0,-1-1 0,-1 1 0,0 0 0,-1-1 0,0 1 0,-1-1 0,-1 1 156,7 2 0,0 1 0,-1-1 0,0 1 0,-2-1 0,0 0 0,-1 1 0,-2-2 0,-1 1 0,-1-1 0,-3 0 103,15 6 0,-2-1 1,-2 1-1,-2-1 0,-2-1 1,-2 0-1,-2 0 1,-1-2-104,8 6 0,-1-1 0,-3 0 0,-3-1 0,-3-2 0,-4-1 517,13 6 0,-5-2 1,-5-2-1,-5-2-517,-2 0 0,-5-1 0,-4-3 1731,17 9 1,-5-2-1732,-12-7 0,-1-1 2589,-4-3 1,-2-2-2590,-4-2 0,-2-1 3820,35 20-3820,-26-10 1026,-21-9-1026,-17-6 0,-12-5 0,-4-6 0,-5-2 0,3-3 0,2-1 0,3 3 0,8 4 0,6 4 0,3 0 0,1-5 0,-15-5 0,-2-4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7:44.7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11485 0 24575,'-86'20'0,"13"7"0,-16 10 0,-11 8 0,29-13 0,-4 3 0,-6 4 0,-4 2 0,-4 2 0,-2 3 0,-2 0-820,20-8 1,-2 1 0,-3 1 0,-2 2 0,-1 1-1,-2 1 1,-1 1 0,-1 1 0,-1 0 0,0 0 0,0 1-1,0 0 713,3-2 1,0 0-1,-1 1 1,0 1 0,-1 0-1,-1 0 1,0 1-1,-1 1 1,-1-1 0,1 2-1,-1-1 1,-1 1-1,0 0 1,0 1-21,10-6 0,-2 1 0,0 0 1,0 1-1,-1 0 0,-1 0 0,1 1 1,-1 0-1,0 0 0,0 0 1,0 0-1,-1 0 0,1 1 0,0-1 1,0 0-1,1 0 0,0 0 127,-1 0 0,1 0 0,0 1 0,-1-1 0,1 1 0,-1-1 0,0 1 0,1 0 0,0-1 0,-1 1 0,1-1 0,1 0 0,0 0 0,0-1 0,0 1 0,1-1 0,1-1-59,-4 3 0,0-1 1,0 1-1,1-1 1,0-1-1,1 1 1,-1-1-1,2 0 0,-1 0 1,1 0-1,0-1 1,0 0-1,0 0 1,1 0-1,-1-1 59,-7 5 0,-1 1 0,1-1 0,-1-1 0,1 1 0,1-1 0,-1 0 0,1 0 0,1-2 0,1 1 0,1-2 0,1 0 0,1-1-171,-11 5 0,2-1 1,1 0-1,1-2 1,1 0-1,1 0 0,1-2 1,1 0-1,0-1 1,2 0 170,-9 3 0,0 0 0,2-1 0,2 0 0,0-2 0,1 0 0,1-1 0,2-1 171,-2 2 0,1-1 0,1-1 0,1-1 0,2 0 0,2-2 1,2 0-172,-12 5 0,2-1 0,2-1 0,4-2 0,2-2 628,1-1 0,4-3 0,2-1 1,5-3-629,-1 1 0,4-3 0,5-3 2013,-6 4 1,8-6-2014,-8 1 0,40-15 0,12-7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5:58:09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0 684 24575,'54'0'0,"26"0"0,-17 0 0,5 0 0,9 0 0,2 0 0,1 0 0,1 0 0,8 1 0,1-2 0,-1-1 0,0-2 0,-1-1 0,-2-2 0,-6 0 0,-3-3 0,-16-2 0,-3-2 0,-7 1 0,-3-2 0,45-21 0,-7-4 0,-9 4 0,-19 6 0,-21 9 0,-16 9 0,-13 5 0,-5 2 0,-3 1 0,2-1 0,3 2 0,19-5 0,26-7 0,20-6 0,9-1 0,-15 5 0,-20 7 0,-21 4 0,-13 3 0,-5 1 0,-5-2 0,0-2 0,0 0 0,-1-2 0,-8-5 0,-12-6 0,-15-6 0,-13-5 0,-8-2 0,-3-1 0,0 3 0,-1 3 0,10 6 0,9 7 0,17 3 0,12 5 0,9 1 0,9 4 0,10 5 0,10 6 0,10 6 0,12 10 0,5 4 0,7 4 0,6 4 0,6-3 0,10-2 0,-1-3 0,-11-4 0,-14-7 0,-16-2 0,-22-9 0,-9-2 0,-19-6 0,-7 0 0,-4 0 0,-5 0 0,2 4 0,-2 11 0,-1 11 0,2 9 0,1 9 0,3-1 0,4-2 0,2-5 0,5-7 0,2-6 0,1-2 0,1-3 0,-2 3 0,-3 3 0,-2 2 0,-1 1 0,1-3 0,1 0 0,7-19 0,1 5 0,5-16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5:59:39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0 869 24575,'0'27'0,"0"19"0,2 38 0,2-18 0,2 7 0,3 12 0,2 6-469,-1-17 1,0 4 0,1 1 468,1 7 0,1 2 0,-1 1 0,0 2 0,-1 0 0,-1 1 0,0 4 0,-2 0 0,0-1 0,-1-8 0,-1 0 0,-1-2 0,0-4 0,0 0 0,-1-1 0,1 0 0,-1-1 0,1-1-21,0-4 1,1-1 0,-1-1 20,1-2 0,-1-1 0,1-2 0,3 28 0,-1-3 0,0-14 0,0-2 0,-1-8 0,0-4 0,-2-11 0,1-4 0,2 22 1041,-2-25-1041,-2-20 425,0-12-425,-1-6 0,-1-3 0,-2 1 0,1 0 0,1 2 0,0 5 0,3 8 0,-2 12 0,2 8 0,0-1 0,-2-6 0,0-9 0,0-6 0,6-10 0,21-6 0,47-19 0,-8 0 0,11-2 0,-12 3 0,6-2 0,3 0-529,-4 2 0,3-1 0,2 0 0,2 1 529,11-1 0,1 0 0,3 0 0,1 1-536,-13 2 0,1 0 0,1 1 1,1 0-1,1 0 536,7 0 0,0 0 0,1 1 0,1 0 0,0 0 0,0 0 0,1 1 0,0 1 0,0-1 0,1 1 0,0 0 0,-1 0 0,2 0 0,-1 0 0,0 1 0,1 0 0,1 0 0,-1 0 0,1 0 0,-1 0 0,-2 0 0,0 0 0,0 0 0,0 0 0,-1 0 0,-2 1 0,1-1 0,-2 0 0,1 0 0,-1 0 0,-3 0 0,0 0 0,0-1 0,-1 0 0,-1 1 0,-4 0 0,-1-1 0,-1 1 0,-1-1 0,0 0-386,16-2 0,-1 0 1,-1-1-1,0-1 386,-2 0 0,0-2 0,-1 0 0,-4 0 0,13-2 0,-5 0 0,-5 0 0,11-5 0,-12 3 815,-33 5 0,-15 5-815,-26 7 2694,-12 4-2694,-2 1 2014,-2 1-2014,1-2 0,17 0 0,47-1 0,-5-1 0,10 0 0,2 0 0,9 0 0,6 0-709,-12-1 0,5 0 0,5 0 1,1 0-1,2-1 709,-5 1 0,2 0 0,2 0 0,1 0 0,2 0 0,2-1-582,-1 1 0,1 0 0,2 0 0,2 0 0,0 0 1,2 0-1,-1 1 582,-5-1 0,1 0 0,1 0 0,1 0 0,0 1 0,0-1 0,-1 1 0,0-1 0,-2 1 0,-1 0 0,0 0 0,0 0 0,0 0 0,1 0 0,0 0 0,0 0 0,7 0 0,2 0 0,2 0 0,0 0 0,-2 0 0,-3 0 0,-5 0 0,-7 0-74,5 0 1,-6 0-1,-6-1 1,-1 1-1,-1 0 74,17-1 0,4 1 0,-14 0 0,-31-2 0,-35 0 0,41-11 0,8 0 0,20 0 0,-21 7 0,10 0 0,9 0 0,6 1 0,3 0 0,0 0-299,-5 0 0,4 1 0,3-1 1,3 1-1,1 0 0,2 1 0,1-1 1,1 1 298,-10 1 0,1 0 0,2 0 0,1 0 0,1 0 0,1 1 0,0 0 0,1 1 0,0 0 0,0 1 0,-5 0 0,0 0 0,2 1 0,0 0 0,1 1 0,-1 0 0,1 1 0,-2 0 0,0 0 0,0 1 0,-3 0 0,4 1 0,-2 0 0,1 1 0,-1 1 0,-1-1 0,-1 2 0,0-1 0,-2 1 0,-1 0 0,-1 0 400,11 1 0,-1 1 0,-1 1 0,-1-1 0,-2 1 0,-2 0 0,-3 0 0,-2 0-400,7 1 0,-3 1 0,-2 0 0,-3 0 0,-6-1 0,-5-2 0,30 5 0,-10-1 0,-24-5 391,-18-3-391,-44-5 0,-4 1 0,-6 1 6784,1 0-6784,58-2 0,5-1 0,14-1 0,8-1 0,12-1 0,6 0-755,-23 1 1,4 0 0,3-1 0,4 1-1,0 0 755,-1 0 0,2 0 0,2-1 0,2 1 0,1 0 0,1 0-516,-6-1 1,2 1 0,2 0 0,0-1-1,0 1 1,1-1 0,-2 1 515,1-1 0,0 1 0,0-1 0,0 1 0,-1-1 0,-1 1 0,-1-1 0,-7 0 0,0 0 0,0 1 0,-2-1 0,0 0 0,-3 0 0,-2 0-233,17-1 0,-2 0 0,-3 0 0,-2-1 0,-5 1 233,1 0 0,-3 0 0,-4 0 0,-5 0-4,3-1 0,-5 1 0,-4-1 4,19-3 0,-10 0 2691,-3 2-2691,-25 2 4025,-50 12-4025,0 5 1818,0 1-1818,0-3 22,3-4-22,13-6 0,32-2 0,38-9 0,-24-1 0,5-2 0,11-4 0,1-4 0,-1-1 0,0-2 0,-3 0 0,-2-1 0,-7 1 0,-2 0 0,-5 1 0,-1 1 0,-7 2 0,-2 0 0,30-9 0,-27 8 0,-20 8 0,-14 3 0,-8 3 0,-4-1 0,-3-2 0,1-8 0,-1-15 0,0-24 0,-1-41 0,-2 34 0,0-3 0,0-9 0,0-3 0,0-4 0,0 0 0,0 3 0,0-1 0,0-3 0,0-3 0,0-7 0,0-3-161,0 31 0,0 0 0,0-1 161,0-5 0,1-1 0,-2 0 0,0-3 0,0 1 0,-2 0 0,0 3 0,-1 1 0,-1 0 0,-1-5 0,-1 0 0,-1 0 0,0 5 0,0 0 0,-1 1 0,1 2 0,-1 0 0,1 1 0,-4-32 0,1 3 0,2 11 0,-1 2 0,1 8 0,1 2 0,0 14 0,0 3 0,-4-28 0,0 22 0,1 20 483,-3 15-483,6 15 0,0 9 0,8 8 0,0 3 0,0 1 0,0 4 0,0-5 0,0 0 0,-9-6 0,-36-2 0,-46 0 0,22 1 0,-7 1 0,-18 1 0,-9 1-694,10 1 1,-7 1-1,-3 0 694,12-1 0,-2 0 0,-3 1 0,-4 0-710,6 0 1,-4 1 0,-2 0 0,-2 1 0,-1 1 709,19-1 0,-1 0 0,-2 0 0,-1 1 0,0 0 0,0 0 0,1 1-476,-2 0 1,0 0 0,1 1 0,-2 0 0,1 1 0,-1 0 0,0 0 475,-4 1 0,0 1 0,-1 0 0,-1 0 0,1 1 0,1-1 0,0 1 0,4-1 0,1-1 0,0 1 0,0 0 0,1 0 0,1-1 0,1 1-289,-7 0 1,0 1 0,2 0 0,1-1 0,0 0-1,2 0 289,-10 2 0,1-1 0,1 0 0,1 0 0,1-1 0,1-1 0,-2-1 0,2 0 0,5 0 0,9-2 369,0 2 1,9-1-1,1-1-369,-11-2 0,1-1 0,39 2 2604,40-5-2604,0 1 3898,-4-2-3898,-43-1 0,-21-2 0,-16-1 0,8 0 0,-6 0 0,-6 1 179,3 1 1,-6-1 0,-3 2 0,0 0-180,11 0 0,0 0 0,-2 0 0,-2 1 0,-1 1-648,2-1 0,-1 1 0,-2 0 0,-1 0 0,-2 0 0,-1 1 648,5-1 0,-1 1 0,-1-1 0,-1 1 0,-1 0 0,-1 0 0,0 0 0,-4 0 0,-1 0 0,-2 1 0,1-1 0,-1 0 0,0 1 0,0-1 0,12-1 0,-1 1 0,-1 0 0,0 0 0,1-1 0,1 1 0,1-1 0,3 0 0,-16 2 0,3-1 0,1-1 0,2 1 0,1-1 0,1 1-295,-10-1 1,1 0 0,2 0 0,3 0 0,4-1 294,1 0 0,3 0 0,5-1 0,5-1 0,4 1 0,5-2 0,7 1 0,-3 1 0,17 0 1657,31 2-1657,17 1 3939,1-2-3939,6-1 2117,-3-2-2117,4-1 0,-7 0 0,-47 0 0,-14 0 0,-13 0 0,-2 0 0,-8 0 0,-5 0-615,8 1 0,-3 0 0,-4 0 0,-4 1 615,4-1 0,-5 0 0,-2 0 0,-2 0 0,-2 0-680,4 0 0,-2 0 0,-1 0 0,-3 0 0,0-1 1,-1 1 679,7 0 0,-1 0 0,-1-1 0,-1 1 0,0 0 0,0-1 0,0 0 0,1 1 0,-1-1 0,0 0 0,0 0 0,1 0 0,2 0 0,1-1-314,-4 0 1,0-1 0,2 0 0,1 0 0,3-1 0,3 0 313,1-1 0,1 0 0,3-1 0,4 0 0,6-1 0,-15-1 0,8-2 0,8 1 0,-2-3 0,16 1 1646,22 3-1646,42 7 4011,0 0-4011,-2 0 2761,-47 0-2761,-12 0 0,-13 0 0,2 0 0,-7 0 0,-3 0 0,-17 0 0,-5 0 0,-1 0 0,23 0 0,0 0 0,-1 0 0,-3 0-641,-11 0 0,-3 0 0,-1 0 0,-1 0 641,15 0 0,0-1 0,-2 0 0,1 0 0,0 0 0,0-1 0,0-1 0,-1 0 0,2-1 0,0 0-306,-17-1 0,1 0 0,2-2 1,4 0 305,-6-3 0,4-2 0,4-1-51,12 0 1,2-1-1,4 0 51,-17-6 0,7 1 0,24 4 0,7 0 0,-1 0 2368,44 13-2368,13 6 1385,2-2-1385,-1-1 186,-1-1-186,-20 0 0,-48 0 0,10 0 0,-7 0 0,-17 0 0,-3 0 0,-10 0 0,-4 0 0,25 0 0,-2 0 0,-2 0-341,-6 0 0,-2 0 0,-3 0 341,-7 0 0,-3-1 0,0 2 0,-3-1 0,0 1 0,0 0 0,2 1 0,2 1 0,0-1 0,7 2 0,2-1 0,1 2-94,7-1 0,2 1 0,2 0 94,-29 3 0,4-1 0,12-1 0,4-1 0,8 0 0,4 0 0,-32 1 0,45-3 0,31-1 1008,18-2-1008,-20 0 297,-46 0-297,17 0 0,-5 0 0,-7 0 0,-3 0 0,-5 0 0,0 0 0,3 1 0,0 0 0,1 1 0,1 0 0,5 0 0,4 1 0,-34 5 0,26-1 0,20 0 0,15-3 0,13 3 0,9-4 0,6 0 0,2-1 0,-1 1 0,0 1 0,-1 0 0,-2 0 0,-6 2 0,-7-1 0,-9-1 0,-7 1 0,-5-2 0,-3 2 0,4 0 0,6-1 0,7 1 0,7-3 0,3 0 0,4-2 0,4 0 0,2 0 0,3 0 0,2 2 0,11-2 0,-2-1 0,9-2 0,-1-6 0,11-4 0,13-5 0,14-1 0,5 2 0,-2 6 0,-2 3 0,-6 3 0,1 2 0,-2-2 0,-7 2 0,-6 1 0,-7 0 0,-5 2 0,1 0 0,3 0 0,7 0 0,2 0 0,2 0 0,-4 0 0,1 0 0,5 0 0,6 0 0,7-3 0,2 1 0,1-2 0,-1 0 0,-1 1 0,-4 1 0,-4 0 0,-8 2 0,-5 0 0,1-2 0,1 0 0,8-1 0,6 1 0,1 2 0,-2 0 0,-9 0 0,-9 0 0,-4 0 0,-13 2 0,-1 13 0,-10 18 0,0 48 0,1-26 0,0 5 0,2 12 0,1 3 0,0 7 0,2 1 0,0-4 0,1 0 0,1 6 0,0 1 0,1-3 0,0 0 0,0-5 0,-1-2 0,-1-7 0,-1-4 0,-2-12 0,-1-4 0,2 29 0,-2-17 0,-1-12 0,0 1 0,-2 4 0,0 7 0,0 5 0,-2-3 0,-1-1 0,-2 1 0,-1-3 0,0 1 0,-5-1 0,-1-1 0,-2 2 0,4-2 0,6-5 0,3-6 0,1-5 0,0-3 0,0-3 0,0 0 0,2 3 0,6 1 0,3 6 0,3 5 0,-2-2 0,-4-3 0,-4-9 0,-3-12 0,-1-9 0,2-5 0,1-2 0,-1 0 0,0 1 0,-2 2 0,0 2 0,0 2 0,0 1 0,0-3 0,0-3 0,0-5 0,0-2 0,0 1 0,0 2 0,0 5 0,0 4 0,0 17 0,-9-15 0,-12 10 0,-7-22 0,15-2 0,28-5 0,33-10 0,14-7 0,-11 0 0,-16 2 0,-21 6 0,-6-6 0,-5 9 0,9-5 0,5 11 0,6 0 0,5 0 0,1 0 0,0 0 0,7 0 0,-1 0 0,3 0 0,-3 0 0,-2 0 0,2 0 0,2 0 0,6 0 0,4 0 0,3 0 0,-1 0 0,-4 0 0,-1 0 0,-4 0 0,4 0 0,7 0 0,7 0 0,14 0 0,11 0 0,5 0 0,1 0 0,-12 0 0,-10 0 0,-11 0 0,-10 0 0,-6 0 0,-10 0 0,-8 0 0,-6 0 0,-6 0 0,-2 0 0,0 0 0,0 0 0,-1 0 0,1 0 0,-1 0 0,-1 0 0,-2 0 0,-1-1 0,-1-2 0,-2-3 0,0-3 0,0-1 0,0-3 0,0-13 0,-1-15 0,-9-26 0,-10-27 0,6 38 0,-3-1 0,0-5 0,-1 0 0,-1-1 0,1 1 0,1 3 0,1 0 0,3-1 0,0 1 0,0 0 0,1 0 0,1-1 0,2-1 0,-1-3 0,1-1 0,0-2 0,1 0 0,2-2 0,0 0 0,0-1 0,0 0 0,2 3 0,1 2 0,0 5 0,1 1 0,0 5 0,1 2 0,1-32 0,0 13 0,0 13 0,0 8 0,0 4 0,0 2 0,0 0 0,0 4 0,0 0 0,1-2 0,3-1 0,4 0 0,-1 0 0,2 2 0,-1 3 0,0 3 0,1 4 0,-1 4 0,-3 4 0,-1 2 0,-2 4 0,1 1 0,0-1 0,-1-2 0,2 0 0,1-4 0,-3 1 0,2 1 0,-1 0 0,-1 3 0,0 3 0,-2 2 0,0 5 0,2 4 0,0 0 0,0-2 0,0-1 0,-2-2 0,0 0 0,0 2 0,0-1 0,0 1 0,2 1 0,1-2 0,-1-1 0,1-1 0,-1-2 0,2 2 0,1 0 0,-2 1 0,0 3 0,-1 2 0,1 0 0,1 1 0,2 0 0,3-1 0,6-2 0,8-4 0,15-5 0,17-4 0,16-4 0,11 0 0,6 3 0,-2 4 0,-4 5 0,-4 4 0,-9 4 0,-5 1 0,-7 1 0,-9 1 0,-6 0 0,-7 0 0,-5 0 0,-1 0 0,0 0 0,-1 0 0,-3 0 0,-1 0 0,-3 2 0,6 3 0,4 2 0,3 3 0,3-1 0,1 0 0,-2 1 0,0-1 0,-2 0 0,-6 2 0,-3 0 0,-4 1 0,-5 1 0,-4 1 0,-5 1 0,-3 0 0,1 1 0,0-1 0,2 1 0,3 2 0,3 5 0,4 7 0,3 9 0,1 6 0,0 8 0,1 9 0,1 8 0,-3 10 0,-5 12 0,-10-38 0,-2 2 0,-1 7 0,-1 1 0,-1 8 0,0 2 0,0 5 0,0 3 0,0 9 0,0 2 0,-1-28 0,0 1 0,0-1 0,-1 2 0,0 0 0,0-1 0,-3 31 0,0-3 0,-2-7 0,1-3 0,0-5 0,1-4 0,0-9 0,0-3 0,-5 34 0,4-29 0,0-24 0,4-12 0,2-4 0,0-1 0,0 6 0,0 8 0,0 7 0,0 5 0,0-3 0,0-4 0,0-5 0,0-4 0,0-5 0,0-3 0,0-3 0,0-5 0,0-3 0,0-5 0,0-3 0,0-5 0,0-1 0,0 0 0,-2-2 0,-1 0 0,-1-2 0,-2 0 0,2 0 0,0 0 0,0 0 0,1-2 0,15 0 0,13 0 0,25 0 0,10 2 0,3 0 0,-9 0 0,-11 0 0,-12 0 0,-10 0 0,-5 0 0,-3 0 0,0 0 0,8 0 0,10 0 0,13-5 0,17-1 0,11-3 0,6-2 0,4-1 0,-2-3 0,-2 0 0,2 0 0,-2 2 0,-4 3 0,-8 1 0,-12 1 0,-9 2 0,-5-1 0,-4 0 0,-1-1 0,-3 1 0,-6 0 0,-2 1 0,-3 1 0,-3-1 0,0 2 0,-1 1 0,-5 0 0,-5 1 0,-4-2 0,-3-1 0,0-1 0,2-1 0,1-3 0,1-10 0,1-17 0,0-28 0,1-31 0,-3 34 0,0-4 0,2-14 0,0-3 0,0-5 0,1-3 0,2-6 0,-1 0 0,0 0 0,-2 2 0,0 6 0,-2 3 0,-1 6 0,-1 4 0,-1 12 0,0 3 0,0 8 0,0 2 0,-1-36 0,-4 7 0,-4 1 0,-2 1 0,1-1 0,5 4 0,2 7 0,3 9 0,0 12 0,0 9 0,0 7 0,0 11 0,0 4 0,0 4 0,0 1 0,0 2 0,0 2 0,0 1 0,0 1 0,0 0 0,0 0 0,0-1 0,0-1 0,0-2 0,0-3 0,0-3 0,0-3 0,0 2 0,0 2 0,0 5 0,0 2 0,0 2 0,0 1 0,0-1 0,0 0 0,0-1 0,1 2 0,3 1 0,8 1 0,14 2 0,17 0 0,23 0 0,21-3 0,-38 0 0,1-1 0,2-1 0,-1 0 0,46-6 0,-14 2 0,-16 5 0,-13 1 0,-12 3 0,-6 0 0,-6 0 0,-3 0 0,-1 0 0,2 0 0,3 0 0,2 0 0,0 0 0,0 0 0,-2 0 0,2 0 0,2 0 0,9 0 0,6 0 0,11 0 0,4 0 0,-3 0 0,-6 0 0,-9 0 0,-8-1 0,-5-2 0,-4 1 0,-4 0 0,-3 1 0,-6 1 0,-9 0 0,-5 1 0,-5 4 0,0 8 0,2 13 0,0 14 0,0 12 0,0 8 0,0 0 0,0 2 0,0 1 0,0 0 0,0 7 0,0 7 0,0 5 0,0 6 0,0 3 0,0 5 0,0-44 0,0 0 0,0 2 0,0 2 0,0 4 0,0 0 0,-1-1 0,-1 0 0,0-5 0,-1 0 0,-6 37 0,0-21 0,4-17 0,0-11 0,2-9 0,1-3 0,-1-4 0,1-3 0,0 0 0,-1-3 0,1 1 0,2 2 0,0 3 0,0 9 0,0 6 0,0 4 0,0-1 0,0-7 0,0-7 0,-2-7 0,0-3 0,-1-8 0,-1 1 0,2-8 0,-1 2 0,1 2 0,2 3 0,-2 5 0,-1 11 0,-1 11 0,-2 9 0,-2 4 0,-1-7 0,1-6 0,1-10 0,2-5 0,0-6 0,1-8 0,2-6 0,0-6 0,2-4 0,0 0 0,0 0 0,0 0 0,5 2 0,15 2 0,20 0 0,25-3 0,9-1 0,-9 0 0,-11-1 0,-17 4 0,-3-2 0,1-2 0,-2 0 0,0 0 0,-4 1 0,-4 1 0,-3 1 0,0 0 0,2 0 0,7-3 0,7-1 0,3-2 0,-2 2 0,-10 1 0,-8 2 0,-7 3 0,-3-1 0,0 1 0,6-3 0,8-2 0,5-1 0,-1 1 0,-4 2 0,-5 2 0,-2 0 0,3 0 0,6-2 0,3 3 0,4-2 0,0 0 0,0-1 0,-1 0 0,1 2 0,0 1 0,-3 0 0,-4-1 0,-6 1 0,-6-3 0,-4 1 0,-4-3 0,-3-2 0,0 1 0,3-11 0,4-18 0,4-29 0,-3 18 0,0-3 0,2-12 0,0-2 0,3-7 0,0-1 0,0-1 0,0 0 0,-1 1 0,-1 2 0,-1 5 0,-1 1 0,-3 4 0,-1 1 0,-1 0 0,-1 0 0,-1-1 0,-2 1 0,-1-2 0,0 0 0,-1 1 0,-1 2 0,-1 3 0,0 3 0,0-39 0,0 13 0,0 13 0,0 12 0,0 7 0,2 9 0,3 3 0,0 6 0,2 2 0,-2-1 0,0-5 0,2-4 0,0-1 0,2 2 0,-3 7 0,-1 5 0,-3 6 0,0 6 0,0 4 0,1 1 0,0 3 0,1 2 0,0 0 0,2 0 0,4-2 0,12-3 0,15-5 0,24-5 0,22-1 0,12-2 0,3 3 0,-6 5 0,-13 2 0,-13 4 0,-12 4 0,-13 0 0,-10 2 0,-5 0 0,-4 0 0,-1 0 0,2 0 0,-1 0 0,2 0 0,3 0 0,1 0 0,5 0 0,2 0 0,4 0 0,1 0 0,1 2 0,2 3 0,4 0 0,4 2 0,-1 0 0,-3 1 0,-3 1 0,-3-1 0,3-1 0,5 0 0,5-2 0,-2 1 0,-8 1 0,-9 0 0,-10 2 0,-4-1 0,-5 1 0,-2 0 0,-3 3 0,-2 1 0,0 6 0,-2 9 0,0 15 0,-2 20 0,-1 21 0,-3-29 0,0 4 0,0 10 0,-2 4 0,-1 13 0,-2 2 0,-3 7 0,-3 0 0,2-29 0,-1-1 0,0 1 0,-7 30 0,-1-2 0,1-8 0,1-3 0,2-8 0,1-2 0,2-13 0,1-2 0,-5 36 0,5-15 0,2-5 0,-1-7 0,2-3 0,-2-7 0,3-12 0,1-8 0,-1-10 0,2-6 0,1-8 0,2 2 0,0 1 0,0 13 0,0 5 0,0-1 0,-2-5 0,-1-8 0,-1-5 0,-1-4 0,3-4 0,0-1 0,1-1 0,-4 3 0,-2-1 0,-1 0 0,2-1 0,5-5 0,9-2 0,17-1 0,17 1 0,10 3 0,4 3 0,-1 3 0,-6 1 0,-1-2 0,-8-2 0,1-2 0,0-3 0,-5 0 0,-7 0 0,-10 0 0,-6 0 0,-2 0 0,0 0 0,3 0 0,1 0 0,-2 0 0,1 0 0,0 0 0,2 0 0,5 0 0,3 0 0,6 0 0,7 0 0,6 0 0,9-1 0,4-2 0,3-1 0,-4-2 0,-9 1 0,-10 0 0,-9 1 0,-3 2 0,0 2 0,3-2 0,1-1 0,-2-2 0,0 0 0,-1 3 0,5 0 0,1 0 0,-2 0 0,-1-1 0,-10 1 0,-6 0 0,-5-2 0,-3-2 0,0-1 0,-2-1 0,0-1 0,1-8 0,2-12 0,5-25 0,7-33 0,-6 30 0,1-3 0,2-16 0,2-5 0,2-10 0,0-3 0,-5 28 0,0-1 0,0-1-157,-1-4 1,1 0 0,0-1 156,-2 3 0,0 0 0,0 0 0,-1 1 0,0 1 0,0 1 0,4-28 0,1 3 0,-3 9 0,1 4 0,-3 10 0,0 3 0,-2 10 0,0 4 0,2-34 0,-1 21 0,-1 19 469,-2 14-469,-1 11 0,-3 5 0,-2-1 0,2-5 0,1-5 0,-1-3 0,0-1 0,-2 8 0,0 5 0,2 7 0,0 5 0,2 3 0,2 3 0,1 0 0,-1 0 0,-1 0 0,0 0 0,0 0 0,0 0 0,4-2 0,7-2 0,17-4 0,16-5 0,12-4 0,7 0 0,-4-1 0,-4 2 0,-5 6 0,-4 4 0,0 1 0,2 3 0,3-1 0,2 1 0,2 2 0,3 0 0,-2 0 0,-1 0 0,-7 0 0,-6 0 0,-4 2 0,-6 0 0,-6 1 0,-6-1 0,-4-2 0,-3 0 0,-2 0 0,-1 2 0,6 3 0,7 2 0,8 3 0,2 2 0,-1 2 0,2 6 0,1 6 0,4 3 0,-2 2 0,-2-3 0,-7-5 0,-7-4 0,-4 0 0,-6 1 0,-2 1 0,0 5 0,-4 9 0,-3 19 0,-3 34 0,-8-23 0,-6 5 0,-9 22 0,-8 5-281,5-24 0,-3 1 1,-2 0 280,-3 2 0,-3-1 0,1-1 0,1-5 0,0-3 0,1-2 0,-6 13 0,2-7 0,8-16 0,2-5 0,-6 13 0,13-25 0,9-14 0,3-9 842,3-3-842,0-3 0,1-2 0,1 2 0,0 1 0,0 3 0,0 1 0,0 1 0,0 2 0,0-1 0,0 3 0,-1 0 0,-1 6 0,-1 6 0,1 9 0,0 7 0,0-2 0,-1-3 0,1-9 0,0-7 0,2-3 0,0-4 0,0 0 0,0-1 0,0 4 0,0 5 0,0 6 0,0 2 0,0-3 0,0-6 0,0-6 0,0-7 0,0-3 0,0-4 0,5-2 0,17-1 0,26-2 0,41 0 0,-38 0 0,0 0 0,42 1 0,-20 1 0,-29 1 0,0-1 0,2-1 0,2-1 0,-4 0 0,-1 0 0,-1 0 0,3 0 0,2 0 0,0 0 0,5 0 0,0 0 0,3 0 0,-2 0 0,-4 0 0,-3 0 0,-5 0 0,-2 0 0,-2 0 0,-4 0 0,-6 0 0,-2 0 0,-3 1 0,-1 1 0,2 0 0,1 0 0,3 0 0,-1-1 0,-2 1 0,-5 1 0,-3-1 0,0-2 0,3 0 0,4 0 0,2 0 0,-3 0 0,-6 0 0,-3 0 0,1 2 0,1 0 0,3 1 0,0-1 0,-4-2 0,-3 0 0,-3 0 0,-2-1 0,3-16 0,5-28 0,-3 0 0,-1-7 0,4-19 0,1-6 0,1-13 0,1-6-227,-5 23 1,0-3-1,0 1 227,-1 2 0,1 0 0,-1 0 0,0 0 0,0 1 0,0 0 0,-1 3 0,0 1 0,0 2 0,3-25 0,-1 3 0,-1 4 0,-2 2 0,-2 10 0,-1 2 0,-2 8 0,-1 3 0,-1 7 0,0 3 0,3-39 680,1 16-680,0 15 0,0 12 0,-1 8 0,-3 3 0,0-5 0,1-3 0,-1 1 0,3 7 0,1 11 0,-1 9 0,-1 5 0,-2 1 0,0 2 0,4 1 0,5 1 0,-4 0 0,3-1 0,-8 3 0,2 0 0,1 2 0,4 0 0,11 0 0,17-2 0,23-1 0,20 0 0,12 0 0,-39 2 0,2 1 0,1 0 0,2 0 0,3-1 0,1-1 0,2 1 0,-2-1 0,-3 0 0,-2 0 0,40-1 0,-34 5 0,-31 0 0,-24 2 0,-8 6 0,0 16 0,0 27 0,-4 26 0,-6 17 0,-3 0 0,-6-6 0,0-11 0,3-12 0,2-9 0,2-8 0,2-3 0,3 8 0,1 11 0,4 18 0,1-35 0,1 2 0,0 3 0,0 0 0,1-1 0,1-1 0,4 39 0,6-13 0,5-13 0,4-3 0,1 0 0,-1-1 0,-1-3 0,-3-8 0,-7-1 0,-4 1 0,-4 7 0,-2 13 0,0 13 0,0-33 0,0 2 0,0 6 0,0 1 0,0 1 0,0 0 0,0-2 0,0 0 0,0-5 0,0 0 0,0 44 0,0-4 0,2-9 0,3-14 0,1-21 0,1-19 0,-2-14 0,-1-7 0,2-5 0,12-2 0,48-10 0,-7-1 0,9-1 0,-2 1 0,6-2 0,0 0 0,5 0 0,1-1 0,-1 1 0,24-3 0,-5 2 0,-20 2 0,-8 2 0,11 0 0,-14 2 0,1 0 0,3 1 0,1 0 0,-5 0 0,-11-1 0,-9 4 0,-9 0 0,-5 0 0,-6-1 0,-6 1 0,0-2 0,1 0 0,7-1 0,5-2 0,-1 2 0,-7 2 0,-9-2 0,-9 0 0,-4-3 0,-2-7 0,0-23 0,0-42 0,0 14 0,-2-8 0,-4-18 0,-3-6-305,1 24 1,-2-1-1,-2-2 305,-2-5 0,-2-2 0,0 0 0,-2-2 0,-1 0 0,0-1 0,1-2 0,-1-1 0,2-1 0,-1 0 0,0-1 0,1 1 0,1 5 0,0 1 0,2 1 0,1 5 0,1 0 0,0 1 0,3 5 0,1 1 0,2 2-42,-1-28 1,3 4 41,2 5 0,1 3 0,0 13 0,2 3 0,0 15 0,0 3 0,4-23 0,1 24 910,1 18-910,-3 11 87,-1 11-87,-1 2 0,3 7 0,27 0 0,36 1 0,-15 0 0,6-1 0,17-1 0,4 0 0,11-1 0,2-1 0,-1 1 0,-2-1 0,-7 0 0,-4 1 0,-10 0 0,-3-1 0,-11 0 0,-3 0 0,-1 0 0,-1 1 0,38-5 0,-15 4 0,-14 1 0,-11 1 0,-4 3 0,0 0 0,0-2 0,-3 0 0,-7-1 0,-9 1 0,-1 2 0,1 0 0,2 0 0,0 0 0,-5 0 0,-11 3 0,-2 14 0,-6 28 0,0 46 0,-1-25 0,0 6 0,-1-8 0,0 3 0,-1 3-375,1 9 1,-2 3 0,1 1 374,1 8 0,-1 1 0,-1 3 0,0-19 0,0 2 0,-2 1 0,0-1-370,-1 0 0,-1-1 0,0 1 1,-2-1 369,0 3 0,-2-1 0,0 1 0,-1-2 0,-3 20 0,0-2 0,-1-1-203,2-9 0,1-3 0,1-1 203,1-8 0,1-1 0,2-3 0,-2 20 0,2-5 0,1-12 0,0-4 501,2-16 0,1-5-501,-1 16 1511,3-29-1511,0-15 698,0-7-698,0-3 0,0-1 0,0 3 0,0 2 0,0 2 0,0 2 0,0 0 0,0-1 0,0-5 0,0-3 0,0-4 0,2-3 0,7-2 0,16-5 0,19-6 0,15-6 0,8-2 0,1-3 0,2-1 0,1 1 0,0 3 0,-1-1 0,-1 3 0,-5 0 0,-1-2 0,0 3 0,1-2 0,7-2 0,4 3 0,-4 1 0,-10 6 0,-18 3 0,-11 2 0,0 1 0,8 0 0,2 1 0,-5 1 0,-10 1 0,-11 1 0,-7-2 0,-4-2 0,0-3 0,3-9 0,4-17 0,3-39 0,-9 14 0,-1-8 0,-2 5 0,-1-7 0,0-2-484,0-16 0,-1-5 0,-1-3 484,0 18 0,0-3 0,0-1 0,0 0 0,0-3 0,0-1 0,0 0 0,0 1 0,0 3 0,0 1 0,0 1 0,0 0 0,0 3 0,0-1 0,0 2 0,0 1 0,0-18 0,0 2 0,0 2-145,0 6 1,0 1 0,0 3 144,0 7 0,0 3 0,0 2 0,0-16 0,0 4 0,0 10 0,0 4 0,0 12 0,0 2 0,0-27 1418,0 18-1418,0 16 467,0 20-467,1 7 0,1 13 0,2 0 0,0 1 0,0-2 0,-1 1 0,-2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3:16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1 24575,'0'72'0,"0"-1"0,0 18 0,0 5 0,1-14 0,1 5 0,0 0 0,1 2 0,1 1 0,2-1-372,1-2 1,1-1 0,2-2 371,1-8 0,0-2 0,2-4 0,5 16 0,2-7 182,-2-14 0,-1-6-182,9 13 185,-8-30-185,-6-17 0,-5-9 0,-3-3 565,-2-1-565,-1 1 0,1 3 0,0 2 0,1 2 0,0-2 0,-1-3 0,-1-6 0,-4-4 0,-6-2 0,-5-1 0,-5 0 0,-4 0 0,-4 0 0,-5 0 0,-1 0 0,-1 0 0,2-5 0,6-9 0,5-8 0,5-6 0,4-2 0,2 3 0,1 1 0,-3 2 0,0 2 0,0 2 0,1 1 0,2 1 0,3 2 0,3 2 0,1 4 0,5 4 0,11 4 0,14 6 0,12 7 0,9 6 0,-2 7 0,0 3 0,-4 2 0,-4-2 0,-3-4 0,-6-2 0,-3-4 0,-3-3 0,1-2 0,-2-2 0,-1-1 0,-2-2 0,-3-3 0,-2-2 0,-5 2 0,-3-3 0,-2 3 0,-2-4 0,1 0 0,1 0 0,1 0 0,1 0 0,3-1 0,5-9 0,2-15 0,4-17 0,1-18 0,0-8 0,-1-4 0,-3 2 0,-4 10 0,-5 13 0,-4 11 0,-3 10 0,-2 6 0,0 6 0,0 4 0,-1 4 0,0 2 0,-1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3:30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24575,'0'40'0,"0"27"0,1-18 0,1 5 0,4 7 0,3 3 0,3 7 0,4 1 0,3 1 0,2 1 0,3-1 0,0-1 0,-1-1 0,0-3 0,-4-9 0,0-4 0,13 38 0,-7-22 0,-5-15 0,-4-8 0,-6-11 0,-4-7 0,-4-8 0,-2-7 0,0-4 0,0-4 0,0 0 0,0 0 0,0 2 0,2 5 0,5 13 0,3 13 0,6 16 0,2 13 0,2 7 0,2 2 0,-1-7 0,-5-12 0,-4-16 0,-5-13 0,-3-12 0,-4-10 0,-4-8 0,-4-6 0,-4-5 0,-1-1 0,-4-3 0,-2-4 0,-3-6 0,0-6 0,0-3 0,4 0 0,1 2 0,2 2 0,2 1 0,2 2 0,-1 3 0,0 6 0,0 2 0,1 4 0,4 2 0,3 2 0,4 3 0,4 1 0,5 5 0,9 5 0,6 6 0,11 10 0,1 8 0,1 4 0,-2 4 0,-5-4 0,-1-1 0,-2-4 0,-4-6 0,-2-2 0,-3-4 0,0-1 0,-1-2 0,-4-3 0,-2-1 0,-4-3 0,-1 0 0,0-3 0,0-1 0,0-2 0,-1-1 0,1 0 0,1 0 0,1-4 0,1-7 0,1-10 0,2-11 0,-2-3 0,0-3 0,-3 0 0,-4 3 0,-1-1 0,-2 4 0,2 2 0,0 2 0,1 3 0,-1 2 0,0 2 0,0 0 0,2 0 0,3-1 0,-2-1 0,2 1 0,-3 1 0,-2 3 0,-1 5 0,-6 5 0,-9 4 0,6 3 0,-4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3:32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24575,'0'35'0,"0"28"0,1-12 0,1 5 0,5 13 0,3 4 0,5 13 0,6 3 0,-3-26 0,2 1 0,3 0-186,1 2 1,3 0-1,0 0 186,0 1 0,1 1 0,-1-1 0,0-2 0,-1-1 0,0-1 0,8 25 0,-1-3 69,-5-6 0,-1-2-69,-4-11 0,-1-2 0,-4-9 0,-1-4 0,8 33 0,-6-23 0,-8-18 419,-6-13-419,-5-18 0,-5-5 0,-5-11 0,-5-3 0,-3-2 0,-7 0 0,-7-2 0,-6-4 0,-4-5 0,4-5 0,5-6 0,5-1 0,9 0 0,5 3 0,4 5 0,3 3 0,4 6 0,1 3 0,2 5 0,1 4 0,4 1 0,4 2 0,11 5 0,8 6 0,10 5 0,6 5 0,0 2 0,0 0 0,-4 0 0,-7-3 0,-6-5 0,-5-3 0,-6-5 0,-2-2 0,-4-2 0,-1 0 0,-1-1 0,-1 0 0,2-2 0,2-8 0,3-10 0,3-17 0,1-13 0,3-5 0,0-1 0,-2 9 0,-4 3 0,-2 7 0,-6 3 0,-3 3 0,-2 8 0,-2 6 0,0 6 0,0 3 0,-1 3 0,-8 1 0,-7 2 0,6 0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3:34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24575,'0'42'0,"10"32"0,4-11 0,4 9 0,9 19 0,4 7 0,-5-25 0,1 3 0,2 0-407,0 6 0,0 1 1,1-1 406,-2-4 0,0 0 0,0-2 0,-2-2 0,-1-1 0,-1-1 99,-2-7 0,-2-2 1,0-1-100,6 18 0,-1-3 0,-5-13 0,-2-3 0,9 33 0,-8-28 0,-8-21 922,-6-15-922,-2-13 0,-5-6 0,0-3 0,-5 0 0,-7 0 0,-6 1 0,-8-1 0,-7-4 0,-5-2 0,0-11 0,3-14 0,9-15 0,7-10 0,9 0 0,6 6 0,4 10 0,2 10 0,2 10 0,3 7 0,5 7 0,7 6 0,3 6 0,6 8 0,3 3 0,1 2 0,-1-1 0,-4-4 0,-4-3 0,-2-6 0,-1-4 0,0-5 0,-1 0 0,-3-2 0,-3 1 0,-1-1 0,0-2 0,1 0 0,0-4 0,1-3 0,-3-5 0,0-5 0,0-6 0,-1-14 0,-1-14 0,0-9 0,-2 0 0,-1 13 0,-2 12 0,-1 10 0,-1 8 0,0 1 0,0 1 0,1 1 0,1-2 0,0 3 0,1 1 0,-2 2 0,-1 4 0,-1 2 0,0 2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3:38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24575,'0'92'0,"5"-32"0,2 4 0,5 18 0,5 4 0,-2-20 0,3 1 0,1 0 0,2 0 0,1 0 0,1 0 0,9 26 0,-1-1 0,-2-4 0,-2-2 0,-6-14 0,-2-3 0,-1-5 0,-1-3 0,-1-6 0,-1-3 0,12 36 0,-3-9 0,-1-4 0,0-7 0,-4-7 0,-3-10 0,-3-9 0,-2-7 0,-2-3 0,1-5 0,0-3 0,-2-4 0,0-4 0,-2-6 0,-2-3 0,-2-4 0,-2 0 0,0 2 0,-3-3 0,-6 0 0,-12-1 0,-14-3 0,-14-7 0,-11-14 0,-3-14 0,3-11 0,9 1 0,12 5 0,10 8 0,8 11 0,9 9 0,7 7 0,12 5 0,12 2 0,13 3 0,6 8 0,9 9 0,1 6 0,0 0 0,-3-2 0,-10-7 0,-6-5 0,-6-6 0,-3-4 0,-5-2 0,-3 0 0,-3 0 0,-4 0 0,1 0 0,0 0 0,0 0 0,0 0 0,0 0 0,1-4 0,2-4 0,0-4 0,3-5 0,1-6 0,1-8 0,3-6 0,-1-6 0,1-2 0,-4-1 0,-2 5 0,-1 5 0,0 4 0,0 5 0,-1 5 0,-2 6 0,-1 3 0,-2 2 0,-2 1 0,0 3 0,-2 3 0,0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3:40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24575,'0'53'0,"0"-1"0,0 10 0,0 5 0,-1 14 0,2 6 0,3 9 0,3 3 0,1-30 0,2 0 0,3 0 0,2 2 0,2 0 0,2 1-258,3 1 1,1 1 0,2-1 257,0-3 0,1-1 0,-1-1 0,0-3 0,-1-1 0,1-1 95,11 25 0,-1-4-95,-2-12 0,-2-3 0,-4-7 0,0-2 0,-5-8 0,0-4 0,10 28 0,-9-19 582,-7-19-582,-6-14 0,-4-10 0,-2-8 0,0-4 0,1 0 0,1 4 0,4 4 0,3 4 0,3 6 0,3 1 0,-3 0 0,-2 0 0,-4-5 0,-6-2 0,-2-4 0,-3-4 0,-4-2 0,-9-9 0,-11-10 0,-12-12 0,-6-10 0,1-3 0,2 0 0,6 4 0,6 4 0,5 8 0,5 6 0,4 6 0,1 2 0,1 1 0,1 1 0,0-2 0,1 1 0,0 1 0,2 1 0,0 0 0,-1 0 0,4 2 0,1 0 0,6 3 0,6 0 0,11 1 0,14 1 0,9 5 0,5 9 0,0 9 0,-5 9 0,-3 1 0,-6-2 0,-2-4 0,-3-4 0,-5-5 0,-2-8 0,-2-5 0,-3-5 0,-5 0 0,-3 0 0,-3 0 0,0 0 0,1-2 0,3-12 0,3-17 0,3-14 0,2-12 0,0 0 0,-2 5 0,-2 3 0,-2 5 0,-3 5 0,-3 7 0,-3 7 0,-2 8 0,0 6 0,-1 5 0,-4 3 0,-6 3 0,4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b="1"/>
              <a:t>momedaram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Differences between </a:t>
            </a:r>
            <a:r>
              <a:rPr lang="en-IN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Arrays and Collections</a:t>
            </a:r>
            <a:r>
              <a:rPr lang="en-IN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?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285F41-4A06-EBCC-7E50-B26DFD7E4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351520"/>
              </p:ext>
            </p:extLst>
          </p:nvPr>
        </p:nvGraphicFramePr>
        <p:xfrm>
          <a:off x="271849" y="361392"/>
          <a:ext cx="11778048" cy="3731678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{EB344D84-9AFB-497E-A393-DC336BA19D2E}</a:tableStyleId>
              </a:tblPr>
              <a:tblGrid>
                <a:gridCol w="5588295">
                  <a:extLst>
                    <a:ext uri="{9D8B030D-6E8A-4147-A177-3AD203B41FA5}">
                      <a16:colId xmlns:a16="http://schemas.microsoft.com/office/drawing/2014/main" val="1139300129"/>
                    </a:ext>
                  </a:extLst>
                </a:gridCol>
                <a:gridCol w="6189753">
                  <a:extLst>
                    <a:ext uri="{9D8B030D-6E8A-4147-A177-3AD203B41FA5}">
                      <a16:colId xmlns:a16="http://schemas.microsoft.com/office/drawing/2014/main" val="1782886669"/>
                    </a:ext>
                  </a:extLst>
                </a:gridCol>
              </a:tblGrid>
              <a:tr h="1079682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Arrays</a:t>
                      </a:r>
                    </a:p>
                  </a:txBody>
                  <a:tcPr marL="102964" marR="102964" marT="102964" marB="514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Collections</a:t>
                      </a:r>
                    </a:p>
                  </a:txBody>
                  <a:tcPr marL="102964" marR="102964" marT="102964" marB="514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87933"/>
                  </a:ext>
                </a:extLst>
              </a:tr>
              <a:tr h="544784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 Arrays are fixed in size.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 Collections are Growable in nature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74882"/>
                  </a:ext>
                </a:extLst>
              </a:tr>
              <a:tr h="772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 Memory point of view arrays are not recommended to use. 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2000" b="1" i="0" kern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 Memory point of view collections are highly recommended to use. 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2000" b="1" i="0" kern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57008"/>
                  </a:ext>
                </a:extLst>
              </a:tr>
              <a:tr h="863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3.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Performance point of view arrays are recommended to use. </a:t>
                      </a:r>
                      <a:endParaRPr lang="en-IN" sz="2000" dirty="0">
                        <a:effectLst/>
                      </a:endParaRPr>
                    </a:p>
                    <a:p>
                      <a:endParaRPr lang="en-US" sz="2000" b="1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3.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point of view collections are not recommended to use. </a:t>
                      </a:r>
                      <a:endParaRPr lang="en-IN" sz="2000" dirty="0">
                        <a:effectLst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78933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4443403-D3C2-A23A-83EF-E0C3E7A8778A}"/>
              </a:ext>
            </a:extLst>
          </p:cNvPr>
          <p:cNvSpPr/>
          <p:nvPr/>
        </p:nvSpPr>
        <p:spPr>
          <a:xfrm>
            <a:off x="271849" y="2086194"/>
            <a:ext cx="11864546" cy="928865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0F73E-44FC-6104-C790-61A2D555F650}"/>
              </a:ext>
            </a:extLst>
          </p:cNvPr>
          <p:cNvSpPr/>
          <p:nvPr/>
        </p:nvSpPr>
        <p:spPr>
          <a:xfrm>
            <a:off x="259494" y="3145066"/>
            <a:ext cx="11839830" cy="889800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B5BE0-A827-DB47-2223-59EDBF256A78}"/>
              </a:ext>
            </a:extLst>
          </p:cNvPr>
          <p:cNvSpPr/>
          <p:nvPr/>
        </p:nvSpPr>
        <p:spPr>
          <a:xfrm>
            <a:off x="271849" y="1435273"/>
            <a:ext cx="11920150" cy="639444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1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553D36-71CE-A804-E36D-A950DE73D748}"/>
                  </a:ext>
                </a:extLst>
              </p14:cNvPr>
              <p14:cNvContentPartPr/>
              <p14:nvPr/>
            </p14:nvContentPartPr>
            <p14:xfrm>
              <a:off x="2409363" y="1000158"/>
              <a:ext cx="5725440" cy="139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553D36-71CE-A804-E36D-A950DE73D7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1363" y="982158"/>
                <a:ext cx="5761080" cy="1431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9AB2FEB-591B-DCD2-0056-4E65758E8C52}"/>
              </a:ext>
            </a:extLst>
          </p:cNvPr>
          <p:cNvSpPr txBox="1"/>
          <p:nvPr/>
        </p:nvSpPr>
        <p:spPr>
          <a:xfrm>
            <a:off x="2656703" y="1742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54F21-CA86-4CD4-6C46-F790F26C7AAB}"/>
              </a:ext>
            </a:extLst>
          </p:cNvPr>
          <p:cNvSpPr txBox="1"/>
          <p:nvPr/>
        </p:nvSpPr>
        <p:spPr>
          <a:xfrm>
            <a:off x="3175686" y="18658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8E886-635B-75C1-8420-64C6FDCAA13B}"/>
              </a:ext>
            </a:extLst>
          </p:cNvPr>
          <p:cNvSpPr txBox="1"/>
          <p:nvPr/>
        </p:nvSpPr>
        <p:spPr>
          <a:xfrm>
            <a:off x="3781168" y="17793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1C01D-7BFC-04E6-E995-AC6BAE9FCFD0}"/>
              </a:ext>
            </a:extLst>
          </p:cNvPr>
          <p:cNvSpPr txBox="1"/>
          <p:nvPr/>
        </p:nvSpPr>
        <p:spPr>
          <a:xfrm>
            <a:off x="4386649" y="17793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287EA-50BD-6565-CB75-55DD01066680}"/>
              </a:ext>
            </a:extLst>
          </p:cNvPr>
          <p:cNvSpPr txBox="1"/>
          <p:nvPr/>
        </p:nvSpPr>
        <p:spPr>
          <a:xfrm>
            <a:off x="4967416" y="1767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EB7C1-0D99-C3CD-5EAF-639405037555}"/>
              </a:ext>
            </a:extLst>
          </p:cNvPr>
          <p:cNvSpPr txBox="1"/>
          <p:nvPr/>
        </p:nvSpPr>
        <p:spPr>
          <a:xfrm>
            <a:off x="5647038" y="16681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4A141-9AF5-BC3D-1EA8-BA114BE80E88}"/>
              </a:ext>
            </a:extLst>
          </p:cNvPr>
          <p:cNvSpPr txBox="1"/>
          <p:nvPr/>
        </p:nvSpPr>
        <p:spPr>
          <a:xfrm>
            <a:off x="6227805" y="16310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94A25-B955-59E0-C3AF-1E9644EECAFD}"/>
              </a:ext>
            </a:extLst>
          </p:cNvPr>
          <p:cNvSpPr txBox="1"/>
          <p:nvPr/>
        </p:nvSpPr>
        <p:spPr>
          <a:xfrm>
            <a:off x="7673546" y="1804086"/>
            <a:ext cx="62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60508-5138-99E3-F0DF-BE6D901E285A}"/>
              </a:ext>
            </a:extLst>
          </p:cNvPr>
          <p:cNvSpPr txBox="1"/>
          <p:nvPr/>
        </p:nvSpPr>
        <p:spPr>
          <a:xfrm>
            <a:off x="6759146" y="1544595"/>
            <a:ext cx="21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3BD2E8-CBFD-5122-DA1C-FEDD14166311}"/>
              </a:ext>
            </a:extLst>
          </p:cNvPr>
          <p:cNvSpPr txBox="1"/>
          <p:nvPr/>
        </p:nvSpPr>
        <p:spPr>
          <a:xfrm>
            <a:off x="7241059" y="1544595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BC22A2-523A-89EB-20E1-79DC9AEAF542}"/>
              </a:ext>
            </a:extLst>
          </p:cNvPr>
          <p:cNvSpPr txBox="1"/>
          <p:nvPr/>
        </p:nvSpPr>
        <p:spPr>
          <a:xfrm>
            <a:off x="642551" y="1680519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EAFEE8-7EBD-25F7-BD47-E89CF0BD993A}"/>
                  </a:ext>
                </a:extLst>
              </p14:cNvPr>
              <p14:cNvContentPartPr/>
              <p14:nvPr/>
            </p14:nvContentPartPr>
            <p14:xfrm>
              <a:off x="1394163" y="1817718"/>
              <a:ext cx="893520" cy="298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EAFEE8-7EBD-25F7-BD47-E89CF0BD99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6163" y="1800078"/>
                <a:ext cx="9291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B3C2919-0359-00FD-EF86-498A693D9BDA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2656703" y="3039130"/>
              <a:ext cx="8772120" cy="1642698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B3C2919-0359-00FD-EF86-498A693D9BDA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8703" y="3021130"/>
                <a:ext cx="8807760" cy="1678338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4D493F4-4516-3ECE-D5B7-99068CE6BBB4}"/>
              </a:ext>
            </a:extLst>
          </p:cNvPr>
          <p:cNvSpPr txBox="1"/>
          <p:nvPr/>
        </p:nvSpPr>
        <p:spPr>
          <a:xfrm>
            <a:off x="3076832" y="3657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D39916-CAD9-30A1-C6CA-6421D825CA95}"/>
              </a:ext>
            </a:extLst>
          </p:cNvPr>
          <p:cNvSpPr txBox="1"/>
          <p:nvPr/>
        </p:nvSpPr>
        <p:spPr>
          <a:xfrm>
            <a:off x="3583459" y="37317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9D8075-6609-DFAD-2321-7BDBD225086A}"/>
              </a:ext>
            </a:extLst>
          </p:cNvPr>
          <p:cNvSpPr txBox="1"/>
          <p:nvPr/>
        </p:nvSpPr>
        <p:spPr>
          <a:xfrm>
            <a:off x="3883541" y="3744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1CD68F-FBED-6209-4118-4440D43E86B4}"/>
              </a:ext>
            </a:extLst>
          </p:cNvPr>
          <p:cNvSpPr txBox="1"/>
          <p:nvPr/>
        </p:nvSpPr>
        <p:spPr>
          <a:xfrm>
            <a:off x="4667334" y="36445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03E059-7F68-C910-1A76-2DB69B599E1D}"/>
              </a:ext>
            </a:extLst>
          </p:cNvPr>
          <p:cNvSpPr txBox="1"/>
          <p:nvPr/>
        </p:nvSpPr>
        <p:spPr>
          <a:xfrm flipH="1">
            <a:off x="5267497" y="3644552"/>
            <a:ext cx="19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DB8E26-4060-1903-2389-9FB322555B8C}"/>
              </a:ext>
            </a:extLst>
          </p:cNvPr>
          <p:cNvSpPr txBox="1"/>
          <p:nvPr/>
        </p:nvSpPr>
        <p:spPr>
          <a:xfrm>
            <a:off x="5986463" y="3657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02DD1D-DCED-F346-3F22-A75A3F1EC7DF}"/>
              </a:ext>
            </a:extLst>
          </p:cNvPr>
          <p:cNvSpPr txBox="1"/>
          <p:nvPr/>
        </p:nvSpPr>
        <p:spPr>
          <a:xfrm>
            <a:off x="6600825" y="3671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173A5D-9A0D-8A83-400B-82FC2532081C}"/>
              </a:ext>
            </a:extLst>
          </p:cNvPr>
          <p:cNvSpPr txBox="1"/>
          <p:nvPr/>
        </p:nvSpPr>
        <p:spPr>
          <a:xfrm>
            <a:off x="7243763" y="37861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E84F68-AA15-7D52-EBE9-55F738261CCD}"/>
              </a:ext>
            </a:extLst>
          </p:cNvPr>
          <p:cNvSpPr txBox="1"/>
          <p:nvPr/>
        </p:nvSpPr>
        <p:spPr>
          <a:xfrm>
            <a:off x="7846541" y="3583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2DF10E-A3BA-4CED-AEED-880EE70D4503}"/>
              </a:ext>
            </a:extLst>
          </p:cNvPr>
          <p:cNvSpPr txBox="1"/>
          <p:nvPr/>
        </p:nvSpPr>
        <p:spPr>
          <a:xfrm flipH="1">
            <a:off x="8262739" y="3810000"/>
            <a:ext cx="44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441DA5-875F-227D-CDA1-02512F2820D2}"/>
              </a:ext>
            </a:extLst>
          </p:cNvPr>
          <p:cNvSpPr txBox="1"/>
          <p:nvPr/>
        </p:nvSpPr>
        <p:spPr>
          <a:xfrm>
            <a:off x="8832909" y="38704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A4C0867-2C3E-FE1A-1F56-6281D40CB93F}"/>
                  </a:ext>
                </a:extLst>
              </p14:cNvPr>
              <p14:cNvContentPartPr/>
              <p14:nvPr/>
            </p14:nvContentPartPr>
            <p14:xfrm>
              <a:off x="2714643" y="2557878"/>
              <a:ext cx="278280" cy="666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A4C0867-2C3E-FE1A-1F56-6281D40CB9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6643" y="2540238"/>
                <a:ext cx="313920" cy="70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09A9198F-E5EA-EC7A-B83B-6A3DC9323F7B}"/>
              </a:ext>
            </a:extLst>
          </p:cNvPr>
          <p:cNvGrpSpPr/>
          <p:nvPr/>
        </p:nvGrpSpPr>
        <p:grpSpPr>
          <a:xfrm>
            <a:off x="3289923" y="2425758"/>
            <a:ext cx="1429920" cy="790560"/>
            <a:chOff x="3289923" y="2425758"/>
            <a:chExt cx="1429920" cy="79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D02064-6A70-AD69-00D0-C87ECF2634FA}"/>
                    </a:ext>
                  </a:extLst>
                </p14:cNvPr>
                <p14:cNvContentPartPr/>
                <p14:nvPr/>
              </p14:nvContentPartPr>
              <p14:xfrm>
                <a:off x="3289923" y="2481558"/>
                <a:ext cx="281520" cy="729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D02064-6A70-AD69-00D0-C87ECF2634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72283" y="2463558"/>
                  <a:ext cx="31716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D7AD412-0E14-B03E-CC2A-74204C0BF490}"/>
                    </a:ext>
                  </a:extLst>
                </p14:cNvPr>
                <p14:cNvContentPartPr/>
                <p14:nvPr/>
              </p14:nvContentPartPr>
              <p14:xfrm>
                <a:off x="3811563" y="2457438"/>
                <a:ext cx="313200" cy="758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D7AD412-0E14-B03E-CC2A-74204C0BF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3923" y="2439798"/>
                  <a:ext cx="348840" cy="7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9691B9A-DBEB-1F07-96A4-566E4DFA69BB}"/>
                    </a:ext>
                  </a:extLst>
                </p14:cNvPr>
                <p14:cNvContentPartPr/>
                <p14:nvPr/>
              </p14:nvContentPartPr>
              <p14:xfrm>
                <a:off x="4436523" y="2425758"/>
                <a:ext cx="283320" cy="772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9691B9A-DBEB-1F07-96A4-566E4DFA69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8883" y="2407758"/>
                  <a:ext cx="318960" cy="80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893AE3-D9CC-33F2-42C1-CD1914DC29F4}"/>
              </a:ext>
            </a:extLst>
          </p:cNvPr>
          <p:cNvGrpSpPr/>
          <p:nvPr/>
        </p:nvGrpSpPr>
        <p:grpSpPr>
          <a:xfrm>
            <a:off x="5018643" y="2452038"/>
            <a:ext cx="1472040" cy="956520"/>
            <a:chOff x="5018643" y="2452038"/>
            <a:chExt cx="1472040" cy="95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D2C8BC-D3D2-AC0A-C2B8-45E144D10AF6}"/>
                    </a:ext>
                  </a:extLst>
                </p14:cNvPr>
                <p14:cNvContentPartPr/>
                <p14:nvPr/>
              </p14:nvContentPartPr>
              <p14:xfrm>
                <a:off x="5018643" y="2452038"/>
                <a:ext cx="288720" cy="780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D2C8BC-D3D2-AC0A-C2B8-45E144D10A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01003" y="2434038"/>
                  <a:ext cx="32436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FB0CFB1-6A40-D1C1-6420-29F99FE5F3A2}"/>
                    </a:ext>
                  </a:extLst>
                </p14:cNvPr>
                <p14:cNvContentPartPr/>
                <p14:nvPr/>
              </p14:nvContentPartPr>
              <p14:xfrm>
                <a:off x="5634603" y="2488758"/>
                <a:ext cx="339120" cy="919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FB0CFB1-6A40-D1C1-6420-29F99FE5F3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16603" y="2470758"/>
                  <a:ext cx="374760" cy="9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AEC9EF-AAAF-8C91-A84B-F5C78C54BAA7}"/>
                    </a:ext>
                  </a:extLst>
                </p14:cNvPr>
                <p14:cNvContentPartPr/>
                <p14:nvPr/>
              </p14:nvContentPartPr>
              <p14:xfrm>
                <a:off x="6219603" y="2638158"/>
                <a:ext cx="271080" cy="649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AEC9EF-AAAF-8C91-A84B-F5C78C54BA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01603" y="2620518"/>
                  <a:ext cx="306720" cy="68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64031E3-DC45-C53D-102A-C3E233C23425}"/>
              </a:ext>
            </a:extLst>
          </p:cNvPr>
          <p:cNvGrpSpPr/>
          <p:nvPr/>
        </p:nvGrpSpPr>
        <p:grpSpPr>
          <a:xfrm>
            <a:off x="6890283" y="2402718"/>
            <a:ext cx="1562040" cy="961920"/>
            <a:chOff x="6890283" y="2402718"/>
            <a:chExt cx="1562040" cy="96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91CF147-6407-52CA-0B43-413C893BA113}"/>
                    </a:ext>
                  </a:extLst>
                </p14:cNvPr>
                <p14:cNvContentPartPr/>
                <p14:nvPr/>
              </p14:nvContentPartPr>
              <p14:xfrm>
                <a:off x="6890283" y="2553558"/>
                <a:ext cx="368280" cy="704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91CF147-6407-52CA-0B43-413C893BA1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72283" y="2535558"/>
                  <a:ext cx="40392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BA994C9-79BA-A26A-B7F9-C677A09D888B}"/>
                    </a:ext>
                  </a:extLst>
                </p14:cNvPr>
                <p14:cNvContentPartPr/>
                <p14:nvPr/>
              </p14:nvContentPartPr>
              <p14:xfrm>
                <a:off x="7394643" y="2402718"/>
                <a:ext cx="397080" cy="961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BA994C9-79BA-A26A-B7F9-C677A09D88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77003" y="2385078"/>
                  <a:ext cx="432720" cy="9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F9F9D05-23C3-7C7A-87B0-57E2016D2569}"/>
                    </a:ext>
                  </a:extLst>
                </p14:cNvPr>
                <p14:cNvContentPartPr/>
                <p14:nvPr/>
              </p14:nvContentPartPr>
              <p14:xfrm>
                <a:off x="8033283" y="2426478"/>
                <a:ext cx="419040" cy="821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F9F9D05-23C3-7C7A-87B0-57E2016D256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15283" y="2408478"/>
                  <a:ext cx="454680" cy="85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8DBB69F-27E7-1585-CD90-7E6FC5A35E35}"/>
              </a:ext>
            </a:extLst>
          </p:cNvPr>
          <p:cNvGrpSpPr/>
          <p:nvPr/>
        </p:nvGrpSpPr>
        <p:grpSpPr>
          <a:xfrm>
            <a:off x="1585462" y="1693462"/>
            <a:ext cx="897840" cy="867600"/>
            <a:chOff x="1585462" y="1693462"/>
            <a:chExt cx="897840" cy="86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5F65AFA-81A9-D417-7D37-9C32D6F26EB5}"/>
                    </a:ext>
                  </a:extLst>
                </p14:cNvPr>
                <p14:cNvContentPartPr/>
                <p14:nvPr/>
              </p14:nvContentPartPr>
              <p14:xfrm>
                <a:off x="1585462" y="1810822"/>
                <a:ext cx="897840" cy="513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5F65AFA-81A9-D417-7D37-9C32D6F26E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67462" y="1792822"/>
                  <a:ext cx="9334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9426E81-832A-4CF0-5EAE-2C1821C04A59}"/>
                    </a:ext>
                  </a:extLst>
                </p14:cNvPr>
                <p14:cNvContentPartPr/>
                <p14:nvPr/>
              </p14:nvContentPartPr>
              <p14:xfrm>
                <a:off x="2149222" y="1693462"/>
                <a:ext cx="32400" cy="867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9426E81-832A-4CF0-5EAE-2C1821C04A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1582" y="1675822"/>
                  <a:ext cx="68040" cy="90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37B02EF-0D2C-1523-2F6D-B45B5B965F17}"/>
                  </a:ext>
                </a:extLst>
              </p14:cNvPr>
              <p14:cNvContentPartPr/>
              <p14:nvPr/>
            </p14:nvContentPartPr>
            <p14:xfrm>
              <a:off x="965902" y="2221222"/>
              <a:ext cx="1558800" cy="2040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37B02EF-0D2C-1523-2F6D-B45B5B965F1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8262" y="2203582"/>
                <a:ext cx="1594440" cy="20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270783F4-C1FB-DBF4-C9CE-ADC44C246BA3}"/>
              </a:ext>
            </a:extLst>
          </p:cNvPr>
          <p:cNvGrpSpPr/>
          <p:nvPr/>
        </p:nvGrpSpPr>
        <p:grpSpPr>
          <a:xfrm>
            <a:off x="3434062" y="425542"/>
            <a:ext cx="5554800" cy="2562120"/>
            <a:chOff x="3434062" y="425542"/>
            <a:chExt cx="5554800" cy="25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EF554EE-D731-1E23-7D27-F3D847C9E07E}"/>
                    </a:ext>
                  </a:extLst>
                </p14:cNvPr>
                <p14:cNvContentPartPr/>
                <p14:nvPr/>
              </p14:nvContentPartPr>
              <p14:xfrm>
                <a:off x="3434062" y="425542"/>
                <a:ext cx="5554800" cy="1991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EF554EE-D731-1E23-7D27-F3D847C9E0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16062" y="407902"/>
                  <a:ext cx="5590440" cy="20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D1E491-7830-E1E3-8574-7E019BF31E7E}"/>
                    </a:ext>
                  </a:extLst>
                </p14:cNvPr>
                <p14:cNvContentPartPr/>
                <p14:nvPr/>
              </p14:nvContentPartPr>
              <p14:xfrm>
                <a:off x="3557542" y="758542"/>
                <a:ext cx="4134960" cy="2229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D1E491-7830-E1E3-8574-7E019BF31E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39902" y="740542"/>
                  <a:ext cx="4170600" cy="226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920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285F41-4A06-EBCC-7E50-B26DFD7E4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038679"/>
              </p:ext>
            </p:extLst>
          </p:nvPr>
        </p:nvGraphicFramePr>
        <p:xfrm>
          <a:off x="58690" y="0"/>
          <a:ext cx="12199209" cy="6931129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{EB344D84-9AFB-497E-A393-DC336BA19D2E}</a:tableStyleId>
              </a:tblPr>
              <a:tblGrid>
                <a:gridCol w="5774641">
                  <a:extLst>
                    <a:ext uri="{9D8B030D-6E8A-4147-A177-3AD203B41FA5}">
                      <a16:colId xmlns:a16="http://schemas.microsoft.com/office/drawing/2014/main" val="1139300129"/>
                    </a:ext>
                  </a:extLst>
                </a:gridCol>
                <a:gridCol w="6424568">
                  <a:extLst>
                    <a:ext uri="{9D8B030D-6E8A-4147-A177-3AD203B41FA5}">
                      <a16:colId xmlns:a16="http://schemas.microsoft.com/office/drawing/2014/main" val="1782886669"/>
                    </a:ext>
                  </a:extLst>
                </a:gridCol>
              </a:tblGrid>
              <a:tr h="765907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Arrays</a:t>
                      </a:r>
                    </a:p>
                  </a:txBody>
                  <a:tcPr marL="102964" marR="102964" marT="102964" marB="514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Collections</a:t>
                      </a:r>
                    </a:p>
                  </a:txBody>
                  <a:tcPr marL="102964" marR="102964" marT="102964" marB="514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87933"/>
                  </a:ext>
                </a:extLst>
              </a:tr>
              <a:tr h="451402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 Arrays are fixed in size.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 Collections are Growable in nature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74882"/>
                  </a:ext>
                </a:extLst>
              </a:tr>
              <a:tr h="1050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 Memory point of view arrays are not recommended to use. 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2000" b="1" i="0" kern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 Memory point of view collections are highly recommended to use. 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2000" b="1" i="0" kern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57008"/>
                  </a:ext>
                </a:extLst>
              </a:tr>
              <a:tr h="1020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3.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Performance point of view arrays are recommended to use. 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2000" b="1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3.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Performance point of view collections are not recommended to use. 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789337"/>
                  </a:ext>
                </a:extLst>
              </a:tr>
              <a:tr h="735498">
                <a:tc>
                  <a:txBody>
                    <a:bodyPr/>
                    <a:lstStyle/>
                    <a:p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4. Arrays can hold only homogeneous data type elements. 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4. Collections can hold both homogeneous and heterogeneous elements. 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47947"/>
                  </a:ext>
                </a:extLst>
              </a:tr>
              <a:tr h="218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5. There is no underlying data structure for arrays and hence there is no readymade method support. </a:t>
                      </a:r>
                      <a:endParaRPr lang="en-IN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5. Every collection class is implemented based on some standard data structure and hence readymade method support is available. </a:t>
                      </a:r>
                      <a:endParaRPr lang="en-IN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68512"/>
                  </a:ext>
                </a:extLst>
              </a:tr>
              <a:tr h="1125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 </a:t>
                      </a: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Arrays can hold both primitives and object types. </a:t>
                      </a:r>
                      <a:endParaRPr lang="en-IN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6. Collections can hold only objects but not primitives. </a:t>
                      </a:r>
                      <a:endParaRPr lang="en-IN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8017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D6E5D04-1227-90B2-D5CB-B940E2B7B755}"/>
              </a:ext>
            </a:extLst>
          </p:cNvPr>
          <p:cNvSpPr/>
          <p:nvPr/>
        </p:nvSpPr>
        <p:spPr>
          <a:xfrm>
            <a:off x="0" y="3297382"/>
            <a:ext cx="12049898" cy="801657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162EF5-2276-A06D-7308-3D43945569F3}"/>
              </a:ext>
            </a:extLst>
          </p:cNvPr>
          <p:cNvSpPr/>
          <p:nvPr/>
        </p:nvSpPr>
        <p:spPr>
          <a:xfrm>
            <a:off x="0" y="4099039"/>
            <a:ext cx="11972668" cy="1089623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88D3E-6A4A-35D8-C1B9-99857DFABECF}"/>
              </a:ext>
            </a:extLst>
          </p:cNvPr>
          <p:cNvSpPr/>
          <p:nvPr/>
        </p:nvSpPr>
        <p:spPr>
          <a:xfrm>
            <a:off x="38615" y="5188663"/>
            <a:ext cx="11972668" cy="1346468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562</TotalTime>
  <Words>253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Differences between Arrays and Collections ? 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99</cp:revision>
  <dcterms:created xsi:type="dcterms:W3CDTF">2022-09-30T05:28:25Z</dcterms:created>
  <dcterms:modified xsi:type="dcterms:W3CDTF">2022-11-13T16:26:59Z</dcterms:modified>
</cp:coreProperties>
</file>