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73" r:id="rId3"/>
    <p:sldId id="271" r:id="rId4"/>
    <p:sldId id="276" r:id="rId5"/>
    <p:sldId id="275" r:id="rId6"/>
    <p:sldId id="274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4:09.0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466 21 24575,'-20'0'0,"-8"0"0,-2 0 0,-7 0 0,-5 0 0,2 6 0,-1 7 0,7 5 0,4 7 0,2 6 0,1 3 0,-3 4 0,3 0 0,5-4 0,7-1 0,6-4 0,6-4 0,0-2 0,3-1 0,0 0 0,4 0 0,3-1 0,5 1 0,5 0 0,0-1 0,2 1 0,-1-1 0,2 1 0,0 0 0,-1-3 0,0-1 0,-2-5 0,0-1 0,-1-1 0,-2-4 0,2-2 0,2 0 0,2 3 0,4 5 0,7 7 0,5 3 0,9 6 0,4 1 0,3-2 0,3 0 0,1-3 0,0-3 0,-6-3 0,-3-6 0,-5-5 0,-1-3 0,4-4 0,0-1 0,3 0 0,5 0 0,3 0 0,10 0 0,6-4 0,9-7 0,4-7 0,-3-7 0,-4-1 0,-15 0 0,-13 2 0,-16 1 0,-13 1 0,-8-2 0,-5-2 0,-2 0 0,-1 1 0,0 3 0,-2-3 0,1-1 0,-1 1 0,3-1 0,-1 0 0,-2 1 0,-1 0 0,-2 4 0,0 2 0,0 3 0,0 0 0,0 1 0,-2 2 0,-4-1 0,-3-1 0,-2-3 0,-3-4 0,-1-4 0,-1 1 0,-1 0 0,-1 3 0,0 4 0,2 2 0,-3 3 0,-1 1 0,-1 0 0,-1 0 0,-3 1 0,-2 1 0,-3 2 0,-3 2 0,-2 0 0,-2-2 0,1 1 0,0 0 0,2 0 0,-4 1 0,0 0 0,1 0 0,2-1 0,3 2 0,0 1 0,1 2 0,0 0 0,3-2 0,1 1 0,-3 0 0,-1 3 0,-4 0 0,-1 0 0,3 0 0,4 0 0,6 0 0,6 0 0,1 0 0,0 0 0,-1 0 0,0 0 0,1 0 0,3 0 0,0 0 0,-1 0 0,-3 0 0,-3-2 0,-3-1 0,1 0 0,0 0 0,2 1 0,2-1 0,2 0 0,3 1 0,2 2 0,4 0 0,3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4:12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0 706 24575,'2'-21'0,"5"-9"0,8-11 0,8-5 0,3 4 0,-1 5 0,-4 10 0,-3 3 0,-1 4 0,-1 3 0,-2 4 0,1 5 0,0 4 0,2 3 0,0 1 0,1 0 0,1 0 0,-1 0 0,3 0 0,1 0 0,1 0 0,3 0 0,1 1 0,3 1 0,1 0 0,4 1 0,5-2 0,4-1 0,3 0 0,-4-4 0,4-8 0,0-9 0,1-8 0,-2 0 0,-12 4 0,-8 6 0,-8 8 0,-6 5 0,-3 5 0,0 1 0,4 0 0,10 0 0,11 0 0,8 0 0,3 0 0,-5 0 0,-5 0 0,-6 0 0,-7 0 0,-7 0 0,-5 0 0,-5 0 0,-2-1 0,-1-4 0,-2-1 0,0-5 0,3-2 0,-1-1 0,0 0 0,0 0 0,-2 0 0,0 1 0,0-2 0,-1 1 0,-7 1 0,-10 1 0,-11 1 0,-12 0 0,-7 0 0,-4 0 0,5 1 0,9 2 0,10 4 0,11 2 0,8 2 0,8 2 0,9 8 0,10 7 0,5 7 0,2 3 0,-2-2 0,-3-4 0,-1-2 0,-1-2 0,0-5 0,0-3 0,0-4 0,-4-1 0,-3-1 0,-3 0 0,-2 1 0,-3 1 0,-1-1 0,-2 1 0,0 1 0,0 1 0,0 3 0,0 4 0,-2 8 0,-4 7 0,-4 5 0,-2 1 0,0-4 0,3-4 0,1-3 0,4-11 0,1-1 0,3-8 0,0 2 0,0 0 0,0 0 0,0-2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4:16.6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1 822 24575,'0'-10'0,"0"2"0,0 0 0,3 2 0,6 0 0,7 2 0,14 1 0,10 1 0,16-2 0,8-1 0,2 2 0,-5 0 0,-12 2 0,-13 1 0,-11-2 0,-12-1 0,-5-3 0,-6-2 0,-2-4 0,0-2 0,0-3 0,0-2 0,0 1 0,0-1 0,0 1 0,0-5 0,0-7 0,0-12 0,0-8 0,0 0 0,0 8 0,1 14 0,1 13 0,2 10 0,1 5 0,0 0 0,4 0 0,6 0 0,15 0 0,19 0 0,18 2 0,9 3 0,-4 4 0,-14-1 0,-16-1 0,-14-5 0,-10-2 0,-7-2 0,-7-3 0,-4-4 0,0-4 0,0-3 0,0-6 0,3-8 0,-1-8 0,1-6 0,1-2 0,-1 5 0,0 8 0,-1 11 0,-2 8 0,0 5 0,0 4 0,0 0 0,0 1 0,0 0 0,0 0 0,-2 1 0,-6 2 0,-6 3 0,-7 7 0,-7 7 0,-3 5 0,0 1 0,3-2 0,0 3 0,15-10 0,-2 2 0,13-12 0,-4 2 0,4-2 0,-2 2 0,3-3 0,-1 1 0,0 0 0,9-7 0,2-4 0,10-7 0,0-1 0,-1 0 0,0 2 0,0 1 0,1 2 0,-3 3 0,-2 1 0,-3 2 0,-3 2 0,-1-1 0,0 2 0,0-1 0,-1 1 0,0 2 0,-1 0 0,0 0 0,1 0 0,5 0 0,-4 0 0,1 0 0,-6 3 0,0 4 0,-1 5 0,-1 4 0,2 3 0,3-1 0,7 0 0,7 0 0,4 1 0,1-2 0,-2-2 0,-3-4 0,-5 0 0,-4-4 0,-3 1 0,-5-4 0,0 0 0,-2-2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4:19.9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1418 325 24575,'-21'0'0,"-26"0"0,5 1 0,-25 5 0,9 6 0,8 5 0,10 3 0,12-2 0,7-4 0,6-5 0,3-4 0,3-3 0,3-4 0,2-7 0,0-6 0,-1-7 0,-3-2 0,-4-1 0,-4 3 0,0 3 0,2 3 0,0 5 0,2 5 0,-4 3 0,-4 3 0,-2 0 0,-1 0 0,-1 0 0,1 0 0,0 0 0,-1 2 0,-1 3 0,-4 4 0,-1 0 0,-2 1 0,2-4 0,2-3 0,2-1 0,2-2 0,3 0 0,0-2 0,1-3 0,-2-7 0,-4-6 0,-2-3 0,-2-1 0,1 2 0,2 3 0,2 2 0,4 1 0,0 1 0,2 1 0,2 0 0,4 2 0,5 0 0,5 3 0,2 0 0,1 1 0,0 1 0,-4 1 0,-1 8 0,-5 9 0,-2 10 0,-2 8 0,-1 2 0,-1 0 0,2-4 0,2-5 0,2-4 0,3-5 0,1-4 0,2-4 0,1-3 0,1 1 0,0-1 0,1 2 0,-3-1 0,3-4 0,-3-6 0,4-9 0,3-8 0,4-8 0,4-4 0,3 2 0,0 1 0,-2 6 0,0 5 0,-2 2 0,1 2 0,-1-1 0,0 3 0,-3 3 0,1 4 0,-2 1 0,1 2 0,1-1 0,1 2 0,-1-1 0,2 1 0,1 0 0,4 1 0,2 1 0,1-1 0,5-1 0,7 1 0,6 0 0,8 2 0,0 0 0,0 0 0,-1 0 0,2 0 0,12 0 0,9 0 0,5 0 0,-8 0 0,-18 0 0,-9 0 0,-22 0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4:23.0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1399 0 24575,'-50'0'0,"-8"1"0,-18 7 0,-12 13 0,3 10 0,1 10 0,12 3 0,13-6 0,9-3 0,6-5 0,2-4 0,9-5 0,7-7 0,9-8 0,5-4 0,0-2 0,-5 0 0,-10 0 0,-12-4 0,-11-3 0,0-5 0,8-3 0,9 2 0,9 3 0,11 5 0,1 3 0,7 2 0,-1 0 0,-1 0 0,1 1 0,-1 4 0,-3 7 0,-4 8 0,0 3 0,-3 3 0,5-2 0,2 1 0,1 2 0,-2 2 0,-4 4 0,-2-1 0,-1-3 0,5-5 0,1-7 0,6-7 0,-2-4 0,4-6 0,-2 0 0,1-3 0,0-4 0,1-7 0,0-5 0,-1-3 0,-1 1 0,1 2 0,1 2 0,-1 2 0,3-2 0,-2 1 0,1-1 0,1 3 0,0 1 0,2 2 0,0 1 0,0 1 0,0 0 0,0 2 0,0-2 0,0 1 0,0 1 0,0 4 0,0 18 0,0 6 0,0 14 0,0-3 0,0-4 0,0 0 0,0-3 0,0-3 0,0-1 0,2-5 0,4-2 0,4-2 0,4-2 0,2 1 0,1 2 0,0-2 0,-1 0 0,-1-6 0,1-1 0,2-3 0,2 1 0,2 2 0,2 2 0,2 4 0,-1-1 0,-2 0 0,1 0 0,-3 0 0,0 0 0,-1 0 0,-2 0 0,0-1 0,0-1 0,-3-1 0,-3 1 0,-4-2 0,-2-2 0,-4-1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4:26.4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1 357 24575,'27'0'0,"15"0"0,15 0 0,17 0 0,8 0 0,0 0 0,-3 1 0,-5 5 0,-9 5 0,-9 1 0,-14 0 0,-11-6 0,-7-4 0,-8-1 0,-3-1 0,-5 0 0,-1 0 0,0 0 0,1 0 0,0 0 0,-2 0 0,-1 0 0,0 0 0,0 0 0,-1-4 0,-2-13 0,-1-15 0,-2-21 0,-2-11 0,-6-1 0,-3 7 0,-1 13 0,2 13 0,4 10 0,1 10 0,3 8 0,0 8 0,3 4 0,0 3 0,0 7 0,0 6 0,2 9 0,1 5 0,1-1 0,3 1 0,-1-4 0,0-2 0,-1-2 0,-1-4 0,0-2 0,-2-3 0,0-4 0,-2-2 0,0-2 0,0-3 0,0-1 0,0-2 0,0-1 0,0 0 0,0 1 0,0 0 0,1 3 0,1 1 0,0 1 0,0 1 0,0-1 0,-2-1 0,0 0 0,0-1 0,0 0 0,0 0 0,0-1 0,-4-3 0,-3-3 0,-11-2 0,-16-3 0,-11-4 0,-12-5 0,-1 0 0,4 0 0,7 5 0,7 3 0,7 1 0,7 2 0,5 0 0,8 0 0,3 0 0,3-2 0,4-1 0,3 1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4:33.3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1126 8 24575,'-17'0'0,"3"0"0,1 0 0,-1 0 0,-7 0 0,-2 0 0,-1 0 0,-1 0 0,-1 0 0,-2 0 0,1 3 0,-1 3 0,0 3 0,-4 4 0,-8 4 0,-5 4 0,-10 5 0,-5 0 0,-6 1 0,-5 1 0,1 0 0,4 1 0,9 2 0,8 2 0,11 1 0,6 2 0,5-1 0,4 2 0,1 1 0,3 1 0,3-2 0,4 1 0,2 2 0,3 1 0,3 4 0,-2 4 0,2 5 0,1 1 0,-1-1 0,4-8 0,0-6 0,3-8 0,5-5 0,6-3 0,6 0 0,3 0 0,1-3 0,1-2 0,3-5 0,7-2 0,6-2 0,2-1 0,3-3 0,1-3 0,8-1 0,12-2 0,14 0 0,17 0 0,11 0 0,2 0 0,4 0 0,-2 0 0,-1 0 0,-2-5 0,-10-4 0,-9-7 0,-14-6 0,-16 0 0,-16-1 0,-13 2 0,-8 1 0,-6-6 0,-3-6 0,1 0 0,0-3 0,-3 5 0,-2 5 0,-4 1 0,-1 4 0,0-5 0,5-5 0,3-7 0,3-3 0,0 0 0,-4 1 0,-4 9 0,-5 4 0,-1 7 0,-3 4 0,0 3 0,0 2 0,-2 0 0,-2 1 0,-4 0 0,-2 1 0,-2 0 0,0-1 0,0-3 0,0 1 0,-3-1 0,-1-3 0,-2-1 0,-3-1 0,0-1 0,-3-1 0,-5-4 0,-4-5 0,-5-5 0,-3-3 0,1 3 0,7 6 0,7 7 0,6 7 0,4 5 0,-2 1 0,-6 0 0,-2-1 0,-2 1 0,1-1 0,6-1 0,1 3 0,-1-1 0,-3-1 0,-7 0 0,-4-6 0,0-2 0,4 0 0,3 0 0,5 4 0,3 1 0,8 5 0,5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0T16:24:37.4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1 534 24575,'40'-26'0,"11"-8"0,28-16 0,13-7 0,-44 30 0,0 0 0,39-17 0,-20 17 0,-18 12 0,-14 7 0,-10 6 0,-8 5 0,-6 5 0,-3 5 0,0 6 0,5 1 0,12 0 0,7 1 0,7 0 0,5 1 0,1-2 0,-2-6 0,-3-5 0,-6-7 0,-4-2 0,-1 0 0,-2-2 0,4-9 0,7-8 0,6-8 0,2-3 0,-1 4 0,-3 4 0,-1 6 0,2 3 0,4 1 0,3 2 0,1 2 0,4 3 0,-2 2 0,3 3 0,5 0 0,5 0 0,5 0 0,-6 2 0,-9 3 0,-13 2 0,-14 1 0,-6-2 0,-8-4 0,-6-4 0,-5-2 0,-3-8 0,-4-8 0,0-4 0,-5-5 0,-8 3 0,-5 3 0,-6 2 0,-1 4 0,1 3 0,1 2 0,3 3 0,3 4 0,0 2 0,5 3 0,2 0 0,3-1 0,0-2 0,5-1 0,-3-2 0,7 8 0,6 8 0,6 10 0,7 7 0,3 1 0,-1-2 0,1-3 0,-2-3 0,-3-5 0,-3-4 0,-5-5 0,-3-1 0,-2-2 0,-1 0 0,1 1 0,-1 0 0,-1 1 0,-1 1 0,0-2 0,0 0 0,0 1 0,0-1 0,0 0 0,0 1 0,0 1 0,-1 3 0,-2 2 0,-4 1 0,-4 1 0,-2 1 0,-1 2 0,0 0 0,0 1 0,3-1 0,2-3 0,3-2 0,1-3 0,2-1 0,-2-2 0,2 0 0,0 1 0,-1-1 0,0 2 0,-1-1 0,0 2 0,0 0 0,1-1 0,2 0 0,0-3 0,0-1 0,0 0 0,-2-1 0,-1 0 0,1 0 0,0 0 0,-3-1 0,4-1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17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8.png"/><Relationship Id="rId14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105026"/>
          </a:xfrm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HashMap Vs Hashtable</a:t>
            </a: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D4D9-59C7-3514-16DF-D9AF658AB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1" y="321276"/>
            <a:ext cx="11615352" cy="626487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HashMap and Hashtable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333333"/>
                </a:solidFill>
              </a:rPr>
              <a:t>Implements </a:t>
            </a:r>
            <a:r>
              <a:rPr lang="en-IN" sz="2200" i="1" dirty="0">
                <a:solidFill>
                  <a:srgbClr val="333333"/>
                </a:solidFill>
              </a:rPr>
              <a:t>Map</a:t>
            </a:r>
            <a:r>
              <a:rPr lang="en-IN" sz="2200" dirty="0">
                <a:solidFill>
                  <a:srgbClr val="333333"/>
                </a:solidFill>
              </a:rPr>
              <a:t> interface.</a:t>
            </a:r>
            <a:endParaRPr lang="en-US" sz="2200" b="1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IN" sz="2200" dirty="0">
                <a:solidFill>
                  <a:srgbClr val="333333"/>
                </a:solidFill>
              </a:rPr>
              <a:t>S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tore the data in the form of </a:t>
            </a:r>
            <a:r>
              <a:rPr lang="en-IN" sz="2200" b="0" i="1" dirty="0">
                <a:solidFill>
                  <a:srgbClr val="333333"/>
                </a:solidFill>
                <a:effectLst/>
              </a:rPr>
              <a:t>key-value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 pairs.</a:t>
            </a:r>
          </a:p>
          <a:p>
            <a:pPr marL="0" indent="0" algn="l">
              <a:buNone/>
            </a:pPr>
            <a:r>
              <a:rPr lang="en-IN" sz="2200" dirty="0">
                <a:solidFill>
                  <a:srgbClr val="333333"/>
                </a:solidFill>
              </a:rPr>
              <a:t>U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se </a:t>
            </a:r>
            <a:r>
              <a:rPr lang="en-IN" sz="2200" b="0" i="1" dirty="0">
                <a:solidFill>
                  <a:srgbClr val="333333"/>
                </a:solidFill>
                <a:effectLst/>
              </a:rPr>
              <a:t>Hashing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 technique to store the key-value pairs.</a:t>
            </a:r>
          </a:p>
          <a:p>
            <a:pPr marL="0" indent="0" algn="l">
              <a:buNone/>
            </a:pPr>
            <a:r>
              <a:rPr lang="en-IN" sz="2200" dirty="0">
                <a:solidFill>
                  <a:srgbClr val="333333"/>
                </a:solidFill>
              </a:rPr>
              <a:t>D</a:t>
            </a:r>
            <a:r>
              <a:rPr lang="en-IN" sz="2200" b="0" i="0" dirty="0">
                <a:solidFill>
                  <a:srgbClr val="333333"/>
                </a:solidFill>
                <a:effectLst/>
              </a:rPr>
              <a:t>oesn’t maintain any order for elements.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82748-FA90-7344-4322-7E6E9451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7" y="3181865"/>
            <a:ext cx="6197428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D06E5-F36F-30D3-1857-F595C559B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77" y="4801458"/>
            <a:ext cx="66929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73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186D53-F753-04AA-9315-9A3CEE15C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573966"/>
              </p:ext>
            </p:extLst>
          </p:nvPr>
        </p:nvGraphicFramePr>
        <p:xfrm>
          <a:off x="152399" y="86501"/>
          <a:ext cx="11883082" cy="1156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877">
                  <a:extLst>
                    <a:ext uri="{9D8B030D-6E8A-4147-A177-3AD203B41FA5}">
                      <a16:colId xmlns:a16="http://schemas.microsoft.com/office/drawing/2014/main" val="459859783"/>
                    </a:ext>
                  </a:extLst>
                </a:gridCol>
                <a:gridCol w="4460789">
                  <a:extLst>
                    <a:ext uri="{9D8B030D-6E8A-4147-A177-3AD203B41FA5}">
                      <a16:colId xmlns:a16="http://schemas.microsoft.com/office/drawing/2014/main" val="2349588801"/>
                    </a:ext>
                  </a:extLst>
                </a:gridCol>
                <a:gridCol w="4967416">
                  <a:extLst>
                    <a:ext uri="{9D8B030D-6E8A-4147-A177-3AD203B41FA5}">
                      <a16:colId xmlns:a16="http://schemas.microsoft.com/office/drawing/2014/main" val="2022132561"/>
                    </a:ext>
                  </a:extLst>
                </a:gridCol>
              </a:tblGrid>
              <a:tr h="42038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HashMap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Hashtable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79937"/>
                  </a:ext>
                </a:extLst>
              </a:tr>
              <a:tr h="735665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method is synchronized. </a:t>
                      </a:r>
                      <a:endParaRPr lang="en-IN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method is synchronized. 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09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ext&#10;&#10;Description automatically generated">
            <a:extLst>
              <a:ext uri="{FF2B5EF4-FFF2-40B4-BE49-F238E27FC236}">
                <a16:creationId xmlns:a16="http://schemas.microsoft.com/office/drawing/2014/main" id="{8CF3DA6D-2AD5-7326-5400-60F0CBD17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36" y="135851"/>
            <a:ext cx="10203110" cy="6586298"/>
          </a:xfrm>
        </p:spPr>
      </p:pic>
    </p:spTree>
    <p:extLst>
      <p:ext uri="{BB962C8B-B14F-4D97-AF65-F5344CB8AC3E}">
        <p14:creationId xmlns:p14="http://schemas.microsoft.com/office/powerpoint/2010/main" val="1468662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CCE4A86-7C24-8D79-419C-707E7D857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13" y="160031"/>
            <a:ext cx="10376105" cy="6697969"/>
          </a:xfrm>
        </p:spPr>
      </p:pic>
    </p:spTree>
    <p:extLst>
      <p:ext uri="{BB962C8B-B14F-4D97-AF65-F5344CB8AC3E}">
        <p14:creationId xmlns:p14="http://schemas.microsoft.com/office/powerpoint/2010/main" val="344929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186D53-F753-04AA-9315-9A3CEE15C1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399" y="86501"/>
          <a:ext cx="11883082" cy="6252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4877">
                  <a:extLst>
                    <a:ext uri="{9D8B030D-6E8A-4147-A177-3AD203B41FA5}">
                      <a16:colId xmlns:a16="http://schemas.microsoft.com/office/drawing/2014/main" val="459859783"/>
                    </a:ext>
                  </a:extLst>
                </a:gridCol>
                <a:gridCol w="4460789">
                  <a:extLst>
                    <a:ext uri="{9D8B030D-6E8A-4147-A177-3AD203B41FA5}">
                      <a16:colId xmlns:a16="http://schemas.microsoft.com/office/drawing/2014/main" val="2349588801"/>
                    </a:ext>
                  </a:extLst>
                </a:gridCol>
                <a:gridCol w="4967416">
                  <a:extLst>
                    <a:ext uri="{9D8B030D-6E8A-4147-A177-3AD203B41FA5}">
                      <a16:colId xmlns:a16="http://schemas.microsoft.com/office/drawing/2014/main" val="2022132561"/>
                    </a:ext>
                  </a:extLst>
                </a:gridCol>
              </a:tblGrid>
              <a:tr h="42038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HashMap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Hashtable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79937"/>
                  </a:ext>
                </a:extLst>
              </a:tr>
              <a:tr h="735665">
                <a:tc>
                  <a:txBody>
                    <a:bodyPr/>
                    <a:lstStyle/>
                    <a:p>
                      <a:r>
                        <a:rPr lang="en-I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synchronized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method is synchronized. </a:t>
                      </a:r>
                      <a:endParaRPr lang="en-IN" b="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Every method is synchronized. 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545"/>
                  </a:ext>
                </a:extLst>
              </a:tr>
              <a:tr h="1624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Thread safe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Threads can operate simultaneously, hence it is not Thread safe. </a:t>
                      </a:r>
                      <a:endParaRPr lang="en-IN" b="0" dirty="0">
                        <a:effectLst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Threads can't operate simultaneously, hence it is Thread safe. </a:t>
                      </a:r>
                      <a:endParaRPr lang="en-IN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35432"/>
                  </a:ext>
                </a:extLst>
              </a:tr>
              <a:tr h="578889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performance is high </a:t>
                      </a: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Relatively performance is low </a:t>
                      </a:r>
                      <a:endParaRPr lang="en-IN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084666"/>
                  </a:ext>
                </a:extLst>
              </a:tr>
              <a:tr h="743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Null Acceptance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 is allowed for both key and value. </a:t>
                      </a:r>
                      <a:endParaRPr lang="en-IN" b="0" dirty="0">
                        <a:effectLst/>
                      </a:endParaRP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 is not allowed for both key and value. If we add we will get </a:t>
                      </a: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NullPointerException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IN" sz="16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78922"/>
                  </a:ext>
                </a:extLst>
              </a:tr>
              <a:tr h="654908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Introduced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1.2 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1.0 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109117"/>
                  </a:ext>
                </a:extLst>
              </a:tr>
              <a:tr h="753762"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Traverse/iteration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Iterator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Iterator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&amp;  </a:t>
                      </a:r>
                      <a:r>
                        <a:rPr lang="en-IN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Enumeration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234507"/>
                  </a:ext>
                </a:extLst>
              </a:tr>
              <a:tr h="74140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  <a:effectLst/>
                        </a:rPr>
                        <a:t>Default Initial Capacity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  <a:highlight>
                            <a:srgbClr val="FFFF00"/>
                          </a:highlight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55837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6B9E41-35A7-5B57-8ACC-46DEACCAD84B}"/>
                  </a:ext>
                </a:extLst>
              </p14:cNvPr>
              <p14:cNvContentPartPr/>
              <p14:nvPr/>
            </p14:nvContentPartPr>
            <p14:xfrm>
              <a:off x="3992684" y="2093505"/>
              <a:ext cx="653953" cy="34929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6B9E41-35A7-5B57-8ACC-46DEACCAD8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4689" y="2075500"/>
                <a:ext cx="689584" cy="3849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8A7559A-E1F0-2CDD-8B49-708A3043241E}"/>
                  </a:ext>
                </a:extLst>
              </p14:cNvPr>
              <p14:cNvContentPartPr/>
              <p14:nvPr/>
            </p14:nvContentPartPr>
            <p14:xfrm>
              <a:off x="3418443" y="2274558"/>
              <a:ext cx="473760" cy="25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8A7559A-E1F0-2CDD-8B49-708A3043241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0443" y="2256558"/>
                <a:ext cx="5094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1A3900-677B-8853-3958-AF33FF274BF1}"/>
                  </a:ext>
                </a:extLst>
              </p14:cNvPr>
              <p14:cNvContentPartPr/>
              <p14:nvPr/>
            </p14:nvContentPartPr>
            <p14:xfrm>
              <a:off x="3950163" y="2522958"/>
              <a:ext cx="422640" cy="295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1A3900-677B-8853-3958-AF33FF274B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32163" y="2504958"/>
                <a:ext cx="4582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C4D620-F14A-2823-0DBE-3DB1EBFF9994}"/>
                  </a:ext>
                </a:extLst>
              </p14:cNvPr>
              <p14:cNvContentPartPr/>
              <p14:nvPr/>
            </p14:nvContentPartPr>
            <p14:xfrm>
              <a:off x="4594203" y="2431878"/>
              <a:ext cx="510840" cy="1548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C4D620-F14A-2823-0DBE-3DB1EBFF99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76203" y="2413836"/>
                <a:ext cx="546480" cy="190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708E91B-D467-9542-DC11-BC1A568B7A4C}"/>
                  </a:ext>
                </a:extLst>
              </p14:cNvPr>
              <p14:cNvContentPartPr/>
              <p14:nvPr/>
            </p14:nvContentPartPr>
            <p14:xfrm>
              <a:off x="4697523" y="1928958"/>
              <a:ext cx="504000" cy="275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708E91B-D467-9542-DC11-BC1A568B7A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79510" y="1910958"/>
                <a:ext cx="539665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AA5A898-5CBE-3C85-F28F-B0ACF8FD2368}"/>
                  </a:ext>
                </a:extLst>
              </p14:cNvPr>
              <p14:cNvContentPartPr/>
              <p14:nvPr/>
            </p14:nvContentPartPr>
            <p14:xfrm>
              <a:off x="3676563" y="1900158"/>
              <a:ext cx="299160" cy="21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AA5A898-5CBE-3C85-F28F-B0ACF8FD23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58563" y="1882158"/>
                <a:ext cx="33480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A8235C1-00CC-C505-F1BF-CADDBD0761A7}"/>
                  </a:ext>
                </a:extLst>
              </p14:cNvPr>
              <p14:cNvContentPartPr/>
              <p14:nvPr/>
            </p14:nvContentPartPr>
            <p14:xfrm>
              <a:off x="8460211" y="2241789"/>
              <a:ext cx="703775" cy="450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A8235C1-00CC-C505-F1BF-CADDBD0761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42212" y="2223775"/>
                <a:ext cx="739414" cy="486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4F9D12C-0C87-AF38-9726-5073989F2D12}"/>
                  </a:ext>
                </a:extLst>
              </p14:cNvPr>
              <p14:cNvContentPartPr/>
              <p14:nvPr/>
            </p14:nvContentPartPr>
            <p14:xfrm>
              <a:off x="7545122" y="2367243"/>
              <a:ext cx="774847" cy="192435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4F9D12C-0C87-AF38-9726-5073989F2D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7119" y="2349258"/>
                <a:ext cx="810493" cy="228044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9FC216B-9E18-69FE-EFEE-E21D3B30B5E7}"/>
              </a:ext>
            </a:extLst>
          </p:cNvPr>
          <p:cNvSpPr txBox="1"/>
          <p:nvPr/>
        </p:nvSpPr>
        <p:spPr>
          <a:xfrm>
            <a:off x="4176582" y="2081148"/>
            <a:ext cx="24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2D4062-3A28-F2F1-191D-01CC567262F2}"/>
              </a:ext>
            </a:extLst>
          </p:cNvPr>
          <p:cNvSpPr txBox="1"/>
          <p:nvPr/>
        </p:nvSpPr>
        <p:spPr>
          <a:xfrm>
            <a:off x="8601105" y="2321492"/>
            <a:ext cx="42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C9505E-B573-9020-D98D-80050E766509}"/>
              </a:ext>
            </a:extLst>
          </p:cNvPr>
          <p:cNvSpPr/>
          <p:nvPr/>
        </p:nvSpPr>
        <p:spPr>
          <a:xfrm>
            <a:off x="-8239" y="5565536"/>
            <a:ext cx="12043720" cy="816587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B1D203-5821-5649-11A8-C891D62CB788}"/>
              </a:ext>
            </a:extLst>
          </p:cNvPr>
          <p:cNvSpPr/>
          <p:nvPr/>
        </p:nvSpPr>
        <p:spPr>
          <a:xfrm>
            <a:off x="152399" y="4865134"/>
            <a:ext cx="11862487" cy="719395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B0DE35-5ADB-B9F8-5712-230187E195C6}"/>
              </a:ext>
            </a:extLst>
          </p:cNvPr>
          <p:cNvSpPr/>
          <p:nvPr/>
        </p:nvSpPr>
        <p:spPr>
          <a:xfrm>
            <a:off x="152399" y="4165781"/>
            <a:ext cx="11862487" cy="719395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9953B7-081E-1D87-AFBB-FD4940C8E061}"/>
              </a:ext>
            </a:extLst>
          </p:cNvPr>
          <p:cNvSpPr/>
          <p:nvPr/>
        </p:nvSpPr>
        <p:spPr>
          <a:xfrm>
            <a:off x="152399" y="3447319"/>
            <a:ext cx="11883082" cy="719395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F184CE-A53D-8E45-7D7C-AC29F27F3FD8}"/>
              </a:ext>
            </a:extLst>
          </p:cNvPr>
          <p:cNvSpPr/>
          <p:nvPr/>
        </p:nvSpPr>
        <p:spPr>
          <a:xfrm>
            <a:off x="148280" y="2857874"/>
            <a:ext cx="11862487" cy="583560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4D224-862C-A836-9E26-063F2BD812B1}"/>
              </a:ext>
            </a:extLst>
          </p:cNvPr>
          <p:cNvSpPr/>
          <p:nvPr/>
        </p:nvSpPr>
        <p:spPr>
          <a:xfrm>
            <a:off x="148278" y="1208238"/>
            <a:ext cx="11862487" cy="1643751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DB9A48-9338-76AE-8206-C1D5C0922250}"/>
              </a:ext>
            </a:extLst>
          </p:cNvPr>
          <p:cNvSpPr/>
          <p:nvPr/>
        </p:nvSpPr>
        <p:spPr>
          <a:xfrm>
            <a:off x="160633" y="518984"/>
            <a:ext cx="11862487" cy="719395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5085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1383</TotalTime>
  <Words>160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Collection Framework  HashMap Vs Hashtable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304</cp:revision>
  <dcterms:created xsi:type="dcterms:W3CDTF">2022-09-30T05:28:25Z</dcterms:created>
  <dcterms:modified xsi:type="dcterms:W3CDTF">2022-12-20T17:46:55Z</dcterms:modified>
</cp:coreProperties>
</file>