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71" r:id="rId3"/>
    <p:sldId id="272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18T05:55:27.90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68 24575,'49'0'0,"19"0"0,23 0 0,-38 0 0,2 0 0,2 0 0,-1 0 0,1 0 0,-1 0 0,-2 0 0,0 0 0,44 0 0,-6 0 0,-8-5 0,-6-1 0,2-1 0,-2-1 0,2 2 0,1-1 0,-2-1 0,-3 3 0,0 2 0,1-1 0,2 1 0,1 0 0,1 1 0,-1 2 0,0 0 0,4 0 0,4 0 0,7 0 0,-44 0 0,1 0 0,2 0 0,0 0 0,0 0 0,0 0 0,-1 0 0,0 0 0,47 0 0,-2 0 0,1 0 0,-49 1 0,0 0 0,5 1 0,1 0 0,0 1 0,0 2 0,1 1 0,-1 1 0,0 0 0,-2 2 0,-2 0 0,0 2 0,43 8 0,-2-2 0,-6 0 0,-2-1 0,1-2 0,1 1 0,1-4 0,3 1 0,-2-2 0,-4-1 0,-8-2 0,-8 0 0,-7-2 0,0 2 0,0 1 0,-1-1 0,-2 1 0,-4 0 0,-2-1 0,-3-1 0,-3 1 0,-5-1 0,-9-3 0,-7-1 0,-11-2 0,-4 0 0,-7 0 0,0-2 0,-2-2 0,1 0 0,4-3 0,19-1 0,25-8 0,16-7 0,-2-1 0,-19-1 0,-23 7 0,-15 7 0,-5 2 0,-3 4 0,0 3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HashMap Vs LinkedHashMap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436610"/>
              </p:ext>
            </p:extLst>
          </p:nvPr>
        </p:nvGraphicFramePr>
        <p:xfrm>
          <a:off x="691975" y="3528255"/>
          <a:ext cx="10911020" cy="1050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4620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</a:tblGrid>
              <a:tr h="3819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HashMap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LinkedHashMap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668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 table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implementation of the </a:t>
                      </a:r>
                      <a:r>
                        <a:rPr lang="en-IN" dirty="0"/>
                        <a:t>Map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 table </a:t>
                      </a:r>
                      <a:r>
                        <a:rPr lang="en-IN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linked list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implementation of the </a:t>
                      </a:r>
                      <a:r>
                        <a:rPr lang="en-IN" dirty="0"/>
                        <a:t>Map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2BA700-94EF-5231-F9EB-76B1EF410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977778"/>
              </p:ext>
            </p:extLst>
          </p:nvPr>
        </p:nvGraphicFramePr>
        <p:xfrm>
          <a:off x="694041" y="4586620"/>
          <a:ext cx="109089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24">
                  <a:extLst>
                    <a:ext uri="{9D8B030D-6E8A-4147-A177-3AD203B41FA5}">
                      <a16:colId xmlns:a16="http://schemas.microsoft.com/office/drawing/2014/main" val="2812732597"/>
                    </a:ext>
                  </a:extLst>
                </a:gridCol>
                <a:gridCol w="5449330">
                  <a:extLst>
                    <a:ext uri="{9D8B030D-6E8A-4147-A177-3AD203B41FA5}">
                      <a16:colId xmlns:a16="http://schemas.microsoft.com/office/drawing/2014/main" val="3148411637"/>
                    </a:ext>
                  </a:extLst>
                </a:gridCol>
              </a:tblGrid>
              <a:tr h="74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Maintains no order. Elements will be ordered according to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hash code of keys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order 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preserved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369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4D0B0-2CD9-B4E3-308C-0583B310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43650"/>
              </p:ext>
            </p:extLst>
          </p:nvPr>
        </p:nvGraphicFramePr>
        <p:xfrm>
          <a:off x="700217" y="5514505"/>
          <a:ext cx="10911020" cy="52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510">
                  <a:extLst>
                    <a:ext uri="{9D8B030D-6E8A-4147-A177-3AD203B41FA5}">
                      <a16:colId xmlns:a16="http://schemas.microsoft.com/office/drawing/2014/main" val="3631389125"/>
                    </a:ext>
                  </a:extLst>
                </a:gridCol>
                <a:gridCol w="5455510">
                  <a:extLst>
                    <a:ext uri="{9D8B030D-6E8A-4147-A177-3AD203B41FA5}">
                      <a16:colId xmlns:a16="http://schemas.microsoft.com/office/drawing/2014/main" val="3020082250"/>
                    </a:ext>
                  </a:extLst>
                </a:gridCol>
              </a:tblGrid>
              <a:tr h="522595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in 1.2 version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in 1.4 version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786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BCA0ADE-9C61-6DC4-32D3-11329D62E518}"/>
              </a:ext>
            </a:extLst>
          </p:cNvPr>
          <p:cNvSpPr txBox="1"/>
          <p:nvPr/>
        </p:nvSpPr>
        <p:spPr>
          <a:xfrm>
            <a:off x="679624" y="899552"/>
            <a:ext cx="1100987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rgbClr val="FF0000"/>
                </a:solidFill>
              </a:rPr>
              <a:t>HashMap: 	</a:t>
            </a:r>
            <a:r>
              <a:rPr lang="en-US" sz="2200" dirty="0"/>
              <a:t> Key - Value</a:t>
            </a:r>
          </a:p>
          <a:p>
            <a:endParaRPr lang="en-US" sz="2200" dirty="0"/>
          </a:p>
          <a:p>
            <a:r>
              <a:rPr lang="en-US" sz="2200" dirty="0">
                <a:solidFill>
                  <a:srgbClr val="FF0000"/>
                </a:solidFill>
              </a:rPr>
              <a:t>LinkedHashMap:	</a:t>
            </a:r>
            <a:endParaRPr lang="en-US" sz="2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681B232-8C85-B264-8DA4-B7D8F3DFB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766" y="1598741"/>
            <a:ext cx="5664200" cy="11811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35282D-6169-601A-7158-BD807F99DA65}"/>
              </a:ext>
            </a:extLst>
          </p:cNvPr>
          <p:cNvSpPr txBox="1"/>
          <p:nvPr/>
        </p:nvSpPr>
        <p:spPr>
          <a:xfrm>
            <a:off x="976183" y="172995"/>
            <a:ext cx="9922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HashMap Vs LinkedHashMap</a:t>
            </a:r>
            <a:endParaRPr lang="en-US" sz="2500" u="sng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7087123-F185-E7A7-D6D3-ADFE11196631}"/>
                  </a:ext>
                </a:extLst>
              </p14:cNvPr>
              <p14:cNvContentPartPr/>
              <p14:nvPr/>
            </p14:nvContentPartPr>
            <p14:xfrm>
              <a:off x="3934323" y="2176278"/>
              <a:ext cx="2033280" cy="105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7087123-F185-E7A7-D6D3-ADFE111966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6683" y="2158638"/>
                <a:ext cx="2068920" cy="140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709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47525"/>
              </p:ext>
            </p:extLst>
          </p:nvPr>
        </p:nvGraphicFramePr>
        <p:xfrm>
          <a:off x="691975" y="1575883"/>
          <a:ext cx="10911020" cy="10503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4620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</a:tblGrid>
              <a:tr h="381934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HashMap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LinkedHashMap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6683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 table 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based implementation of the </a:t>
                      </a:r>
                      <a:r>
                        <a:rPr lang="en-IN" dirty="0"/>
                        <a:t>Map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interface.</a:t>
                      </a:r>
                      <a:endParaRPr lang="en-IN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Hash table </a:t>
                      </a:r>
                      <a:r>
                        <a:rPr lang="en-IN" sz="1800" b="0" i="0" kern="1200" dirty="0">
                          <a:solidFill>
                            <a:srgbClr val="7030A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en-IN" sz="1800" b="0" i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linked list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implementation of the </a:t>
                      </a:r>
                      <a:r>
                        <a:rPr lang="en-IN" dirty="0"/>
                        <a:t>Map</a:t>
                      </a: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interface.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72BA700-94EF-5231-F9EB-76B1EF410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129412"/>
              </p:ext>
            </p:extLst>
          </p:nvPr>
        </p:nvGraphicFramePr>
        <p:xfrm>
          <a:off x="694041" y="2634248"/>
          <a:ext cx="10908954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9624">
                  <a:extLst>
                    <a:ext uri="{9D8B030D-6E8A-4147-A177-3AD203B41FA5}">
                      <a16:colId xmlns:a16="http://schemas.microsoft.com/office/drawing/2014/main" val="2812732597"/>
                    </a:ext>
                  </a:extLst>
                </a:gridCol>
                <a:gridCol w="5449330">
                  <a:extLst>
                    <a:ext uri="{9D8B030D-6E8A-4147-A177-3AD203B41FA5}">
                      <a16:colId xmlns:a16="http://schemas.microsoft.com/office/drawing/2014/main" val="3148411637"/>
                    </a:ext>
                  </a:extLst>
                </a:gridCol>
              </a:tblGrid>
              <a:tr h="7465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Maintains no order. Elements will be ordered according to 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hash code of keys</a:t>
                      </a:r>
                      <a:r>
                        <a:rPr lang="en-IN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Insertion order </a:t>
                      </a:r>
                      <a:r>
                        <a:rPr lang="en-IN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preserved</a:t>
                      </a: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353691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E4D0B0-2CD9-B4E3-308C-0583B310D6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550046"/>
              </p:ext>
            </p:extLst>
          </p:nvPr>
        </p:nvGraphicFramePr>
        <p:xfrm>
          <a:off x="700217" y="3562133"/>
          <a:ext cx="10911020" cy="522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510">
                  <a:extLst>
                    <a:ext uri="{9D8B030D-6E8A-4147-A177-3AD203B41FA5}">
                      <a16:colId xmlns:a16="http://schemas.microsoft.com/office/drawing/2014/main" val="3631389125"/>
                    </a:ext>
                  </a:extLst>
                </a:gridCol>
                <a:gridCol w="5455510">
                  <a:extLst>
                    <a:ext uri="{9D8B030D-6E8A-4147-A177-3AD203B41FA5}">
                      <a16:colId xmlns:a16="http://schemas.microsoft.com/office/drawing/2014/main" val="3020082250"/>
                    </a:ext>
                  </a:extLst>
                </a:gridCol>
              </a:tblGrid>
              <a:tr h="522595"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in 1.2 version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Introduced in 1.4 version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378637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135282D-6169-601A-7158-BD807F99DA65}"/>
              </a:ext>
            </a:extLst>
          </p:cNvPr>
          <p:cNvSpPr txBox="1"/>
          <p:nvPr/>
        </p:nvSpPr>
        <p:spPr>
          <a:xfrm>
            <a:off x="976183" y="172995"/>
            <a:ext cx="9922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500" b="1" u="sng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HashMap Vs LinkedHashMap</a:t>
            </a:r>
            <a:endParaRPr lang="en-US" sz="2500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6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1558</TotalTime>
  <Words>131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Collection Framework  HashMap Vs LinkedHashMap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353</cp:revision>
  <dcterms:created xsi:type="dcterms:W3CDTF">2022-09-30T05:28:25Z</dcterms:created>
  <dcterms:modified xsi:type="dcterms:W3CDTF">2023-01-19T16:40:45Z</dcterms:modified>
</cp:coreProperties>
</file>