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41" r:id="rId1"/>
  </p:sldMasterIdLst>
  <p:sldIdLst>
    <p:sldId id="256" r:id="rId2"/>
    <p:sldId id="287" r:id="rId3"/>
    <p:sldId id="289" r:id="rId4"/>
    <p:sldId id="290" r:id="rId5"/>
    <p:sldId id="291" r:id="rId6"/>
    <p:sldId id="292" r:id="rId7"/>
    <p:sldId id="293" r:id="rId8"/>
    <p:sldId id="294" r:id="rId9"/>
    <p:sldId id="295"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62"/>
  </p:normalViewPr>
  <p:slideViewPr>
    <p:cSldViewPr snapToGrid="0">
      <p:cViewPr varScale="1">
        <p:scale>
          <a:sx n="104" d="100"/>
          <a:sy n="104" d="100"/>
        </p:scale>
        <p:origin x="89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14:23:04.864"/>
    </inkml:context>
    <inkml:brush xml:id="br0">
      <inkml:brushProperty name="width" value="0.1" units="cm"/>
      <inkml:brushProperty name="height" value="0.1" units="cm"/>
      <inkml:brushProperty name="color" value="#E71224"/>
    </inkml:brush>
  </inkml:definitions>
  <inkml:trace contextRef="#ctx0" brushRef="#br0">0 520 24575,'0'26'0,"0"12"0,0 14 0,0 19 0,2 9 0,2-1 0,4-11 0,3-15 0,-1-10 0,0-2 0,-2-2 0,1 0 0,-2-7 0,-3-7 0,1-5 0,-2-5 0,1-4 0,-1-2 0,-2-3 0,1-2 0,1 0 0,1 0 0,-1 1 0,-2-1 0,1-1 0,1-1 0,3-2 0,1 4 0,-2-2 0,2 5 0,-2-1 0,2 1 0,-2 0 0,1-1 0,-2-2 0,0 1 0,-2-1 0,0-1 0,1 1 0,0 1 0,0 1 0,-2 2 0,-1-1 0,1 2 0,1 1 0,2 0 0,-1 0 0,0 0 0,-2 0 0,2 2 0,0 2 0,1 3 0,-3 8 0,-1 7 0,4 6 0,0 0 0,0-6 0,5-4 0,-7-13 0,4-2 0,-4-11 0,1 0 0,3-2 0,1 0 0,1 0 0,2 0 0,5-2 0,5-2 0,12-1 0,18-2 0,21-1 0,28 0 0,24-4 0,15 3 0,10 1 0,-71 5 0,1 0 0,1 0 0,0-1 0,2 0 0,1-1 0,-1 2 0,-2-1 0,72-4 0,-4 3 0,-7 1 0,1 2 0,-3 2 0,-5 0 0,-3 0 0,3 0 0,0 0 0,6 0 0,5 0 0,0 0 0,9 0 0,-75 0 0,0 0 0,-1 0 0,0 0 0,71 0 0,-11 0 0,-14 0 0,-4 0 0,-5-3 0,0-4 0,0-5 0,-4-2 0,-2 0 0,-3-1 0,5-2 0,1-1 0,-10 0 0,-17 5 0,-25 4 0,-22 1 0,-18 0 0,-11-3 0,-7-9 0,-1-13 0,0-16 0,0-15 0,-1-4 0,-7-2 0,-6 4 0,-7 7 0,-4 6 0,4 6 0,4 6 0,3 5 0,4 3 0,-1-2 0,3-9 0,4-20 0,0-28 0,3 38 0,2-1 0,-1-1 0,0 2 0,0-37 0,0 29 0,0 27 0,-3 18 0,-4 10 0,-9 5 0,-9 2 0,-8 0 0,-6-2 0,-2-2 0,-6-3 0,-6-5 0,-5 2 0,-8 1 0,-22-1 0,-30 1 0,42 3 0,-4 0 0,-15 0 0,-3 0 0,-7 0 0,-1 1 0,-4 0 0,-1 1 0,1 0 0,-1 1 0,-3 1 0,0 1 0,-4 0 0,0 0 0,-6 1 0,-1 0 0,-3 0 0,-1 0 0,2 0 0,1 0 0,4 0 0,2 0 0,9 0 0,3 0 0,6 0 0,1 0 0,6 0 0,1 0 0,2 0 0,0 0 0,1 0 0,1 0 0,5 0 0,0 0 0,4 0 0,1 0 0,-67 0 0,18 2 0,10 5 0,15 4 0,16 1 0,24-1 0,24-4 0,21-2 0,9-2 0,4-1 0,2 0 0,-2 0 0,1 3 0,-1 1 0,-1 2 0,4 1 0,-4 1 0,2 3 0,1-1 0,1 2 0,3 5 0,0 5 0,0 9 0,0 6 0,0 1 0,0-1 0,0-6 0,0-5 0,0-6 0,0-4 0,0-3 0,0-3 0,0-1 0,0 0 0,0-1 0,0 0 0,0 0 0,0 1 0,0 1 0,0 1 0,0 0 0,0-1 0,0-3 0,0 1 0,0-1 0,0-2 0,0-4 0,0-17 0,0 8 0,0-9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14:23:18.072"/>
    </inkml:context>
    <inkml:brush xml:id="br0">
      <inkml:brushProperty name="width" value="0.1" units="cm"/>
      <inkml:brushProperty name="height" value="0.1" units="cm"/>
      <inkml:brushProperty name="color" value="#E71224"/>
    </inkml:brush>
  </inkml:definitions>
  <inkml:trace contextRef="#ctx0" brushRef="#br0">0 520 24575,'0'26'0,"0"12"0,0 14 0,0 19 0,2 9 0,2-1 0,4-11 0,3-15 0,-1-10 0,0-2 0,-2-2 0,1 0 0,-2-7 0,-3-7 0,1-5 0,-2-5 0,1-4 0,-1-2 0,-2-3 0,1-2 0,1 0 0,1 0 0,-1 1 0,-2-1 0,1-1 0,1-1 0,3-2 0,1 4 0,-2-2 0,2 5 0,-2-1 0,2 1 0,-2 0 0,1-1 0,-2-2 0,0 1 0,-2-1 0,0-1 0,1 1 0,0 1 0,0 1 0,-2 2 0,-1-1 0,1 2 0,1 1 0,2 0 0,-1 0 0,0 0 0,-2 0 0,2 2 0,0 2 0,1 3 0,-3 8 0,-1 7 0,4 6 0,0 0 0,0-6 0,5-4 0,-7-13 0,4-2 0,-4-11 0,1 0 0,3-2 0,1 0 0,1 0 0,2 0 0,5-2 0,5-2 0,12-1 0,18-2 0,21-1 0,28 0 0,24-4 0,15 3 0,10 1 0,-71 5 0,1 0 0,1 0 0,0-1 0,2 0 0,1-1 0,-1 2 0,-2-1 0,72-4 0,-4 3 0,-7 1 0,1 2 0,-3 2 0,-5 0 0,-3 0 0,3 0 0,0 0 0,6 0 0,5 0 0,0 0 0,9 0 0,-75 0 0,0 0 0,-1 0 0,0 0 0,71 0 0,-11 0 0,-14 0 0,-4 0 0,-5-3 0,0-4 0,0-5 0,-4-2 0,-2 0 0,-3-1 0,5-2 0,1-1 0,-10 0 0,-17 5 0,-25 4 0,-22 1 0,-18 0 0,-11-3 0,-7-9 0,-1-13 0,0-16 0,0-15 0,-1-4 0,-7-2 0,-6 4 0,-7 7 0,-4 6 0,4 6 0,4 6 0,3 5 0,4 3 0,-1-2 0,3-9 0,4-20 0,0-28 0,3 38 0,2-1 0,-1-1 0,0 2 0,0-37 0,0 29 0,0 27 0,-3 18 0,-4 10 0,-9 5 0,-9 2 0,-8 0 0,-6-2 0,-2-2 0,-6-3 0,-6-5 0,-5 2 0,-8 1 0,-22-1 0,-30 1 0,42 3 0,-4 0 0,-15 0 0,-3 0 0,-7 0 0,-1 1 0,-4 0 0,-1 1 0,1 0 0,-1 1 0,-3 1 0,0 1 0,-4 0 0,0 0 0,-6 1 0,-1 0 0,-3 0 0,-1 0 0,2 0 0,1 0 0,4 0 0,2 0 0,9 0 0,3 0 0,6 0 0,1 0 0,6 0 0,1 0 0,2 0 0,0 0 0,1 0 0,1 0 0,5 0 0,0 0 0,4 0 0,1 0 0,-67 0 0,18 2 0,10 5 0,15 4 0,16 1 0,24-1 0,24-4 0,21-2 0,9-2 0,4-1 0,2 0 0,-2 0 0,1 3 0,-1 1 0,-1 2 0,4 1 0,-4 1 0,2 3 0,1-1 0,1 2 0,3 5 0,0 5 0,0 9 0,0 6 0,0 1 0,0-1 0,0-6 0,0-5 0,0-6 0,0-4 0,0-3 0,0-3 0,0-1 0,0 0 0,0-1 0,0 0 0,0 0 0,0 1 0,0 1 0,0 1 0,0 0 0,0-1 0,0-3 0,0 1 0,0-1 0,0-2 0,0-4 0,0-17 0,0 8 0,0-9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0T14:24:18.562"/>
    </inkml:context>
    <inkml:brush xml:id="br0">
      <inkml:brushProperty name="width" value="0.1" units="cm"/>
      <inkml:brushProperty name="height" value="0.1" units="cm"/>
      <inkml:brushProperty name="color" value="#008C3A"/>
    </inkml:brush>
  </inkml:definitions>
  <inkml:trace contextRef="#ctx0" brushRef="#br0">219 687 24575,'0'-24'0,"0"3"0,0 4 0,0 0 0,0-3 0,0-8 0,0-14 0,0-11 0,0-13 0,0-2 0,-2 4 0,-1 8 0,0 10 0,0 10 0,3 11 0,-4 8 0,3 7 0,-3 2 0,4 2 0,0 0 0,0 0 0,0 1 0,0 0 0,0 0 0,-1 0 0,-1 1 0,-2 2 0,-3 1 0,-1 1 0,-1 0 0,0 0 0,-1 4 0,-2 4 0,-2 7 0,-4 10 0,-1 4 0,1 5 0,1 1 0,3-5 0,2-4 0,2-6 0,3-7 0,3-6 0,1-7 0,3-6 0,2-3 0,3-2 0,3-2 0,3-2 0,3 0 0,1 0 0,0-2 0,1 0 0,-1 0 0,-1 1 0,-3 3 0,-1 2 0,-1 2 0,-2 3 0,1 1 0,-1 0 0,0-1 0,1-1 0,0-2 0,1-1 0,0 1 0,-1 2 0,1 0 0,-2 4 0,4-4 0,-7 6 0,5-3 0,-4 4 0,0 0 0,0 0 0,-1 0 0,1 0 0,0 0 0,2 0 0,0 0 0,0 0 0,-2 2 0,-1 3 0,-1 2 0,-1 4 0,3 1 0,0-1 0,1 0 0,0-2 0,1 1 0,0-2 0,0-1 0,1 0 0,-2 0 0,0-1 0,-1 1 0,1-3 0,-2 0 0,0 1 0,0-1 0,0 0 0,0 2 0,-2-2 0,0 6 0,-2-5 0,0 5 0,0-3 0,0 1 0,1 0 0,2-2 0,-1-1 0,1-1 0,0 2 0,0-3 0,3 4 0,-2-4 0,0 4 0,0 1 0,0 2 0,-2 1 0,0 0 0,-2-2 0,0-2 0,0-1 0,0-1 0,0 0 0,4-1 0,-3-3 0,3-6 0,-4 2 0,0-3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5BA6-D437-01BA-163C-506C12A49EA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745030E-DDEB-8CCE-26B3-B703D5AA1B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C4F853B-71EF-EEAB-A198-B13DCD225710}"/>
              </a:ext>
            </a:extLst>
          </p:cNvPr>
          <p:cNvSpPr>
            <a:spLocks noGrp="1"/>
          </p:cNvSpPr>
          <p:nvPr>
            <p:ph type="dt" sz="half" idx="10"/>
          </p:nvPr>
        </p:nvSpPr>
        <p:spPr/>
        <p:txBody>
          <a:bodyPr/>
          <a:lstStyle/>
          <a:p>
            <a:fld id="{469AAB94-7E02-7443-85A7-BC2AAB53B3B1}" type="datetimeFigureOut">
              <a:rPr lang="en-US" smtClean="0"/>
              <a:t>12/20/22</a:t>
            </a:fld>
            <a:endParaRPr lang="en-US"/>
          </a:p>
        </p:txBody>
      </p:sp>
      <p:sp>
        <p:nvSpPr>
          <p:cNvPr id="5" name="Footer Placeholder 4">
            <a:extLst>
              <a:ext uri="{FF2B5EF4-FFF2-40B4-BE49-F238E27FC236}">
                <a16:creationId xmlns:a16="http://schemas.microsoft.com/office/drawing/2014/main" id="{5AA70EDF-086C-5B0F-C45F-3FDDFC4FD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0F31B-2A21-073E-F184-119D8BDA9D1B}"/>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131021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3B53E-9566-29E4-B6DF-DF0981B2A26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5CE8C93-3B0A-BE9F-8B52-074A30AF91A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AF53DE-5EDA-532A-1E38-563D9DAEE6A5}"/>
              </a:ext>
            </a:extLst>
          </p:cNvPr>
          <p:cNvSpPr>
            <a:spLocks noGrp="1"/>
          </p:cNvSpPr>
          <p:nvPr>
            <p:ph type="dt" sz="half" idx="10"/>
          </p:nvPr>
        </p:nvSpPr>
        <p:spPr/>
        <p:txBody>
          <a:bodyPr/>
          <a:lstStyle/>
          <a:p>
            <a:fld id="{469AAB94-7E02-7443-85A7-BC2AAB53B3B1}" type="datetimeFigureOut">
              <a:rPr lang="en-US" smtClean="0"/>
              <a:t>12/20/22</a:t>
            </a:fld>
            <a:endParaRPr lang="en-US"/>
          </a:p>
        </p:txBody>
      </p:sp>
      <p:sp>
        <p:nvSpPr>
          <p:cNvPr id="5" name="Footer Placeholder 4">
            <a:extLst>
              <a:ext uri="{FF2B5EF4-FFF2-40B4-BE49-F238E27FC236}">
                <a16:creationId xmlns:a16="http://schemas.microsoft.com/office/drawing/2014/main" id="{30E9CB14-6F02-2DF9-1177-C224A2E1A6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54A94C-CC9E-A95C-DC65-75AFE7652B33}"/>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189365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D34025-D017-23A3-06EB-D045D0C3F41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00C3B3C-A7FC-0A80-CE99-BEA44EF83D5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F2D4990-021C-2FEA-35D8-1A809155E2EE}"/>
              </a:ext>
            </a:extLst>
          </p:cNvPr>
          <p:cNvSpPr>
            <a:spLocks noGrp="1"/>
          </p:cNvSpPr>
          <p:nvPr>
            <p:ph type="dt" sz="half" idx="10"/>
          </p:nvPr>
        </p:nvSpPr>
        <p:spPr/>
        <p:txBody>
          <a:bodyPr/>
          <a:lstStyle/>
          <a:p>
            <a:fld id="{469AAB94-7E02-7443-85A7-BC2AAB53B3B1}" type="datetimeFigureOut">
              <a:rPr lang="en-US" smtClean="0"/>
              <a:t>12/20/22</a:t>
            </a:fld>
            <a:endParaRPr lang="en-US"/>
          </a:p>
        </p:txBody>
      </p:sp>
      <p:sp>
        <p:nvSpPr>
          <p:cNvPr id="5" name="Footer Placeholder 4">
            <a:extLst>
              <a:ext uri="{FF2B5EF4-FFF2-40B4-BE49-F238E27FC236}">
                <a16:creationId xmlns:a16="http://schemas.microsoft.com/office/drawing/2014/main" id="{DCC3D26E-A573-DA43-5933-617868D18C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D02AB8-4C1E-EAC3-EC48-BFACA556B7CB}"/>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12917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61C3-5D9C-CADF-4BCD-43583158DBD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B018318-17DC-6BEB-5FD1-8621FAF5A8C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AD0DE2-007E-7A8A-3856-511EEEEE4646}"/>
              </a:ext>
            </a:extLst>
          </p:cNvPr>
          <p:cNvSpPr>
            <a:spLocks noGrp="1"/>
          </p:cNvSpPr>
          <p:nvPr>
            <p:ph type="dt" sz="half" idx="10"/>
          </p:nvPr>
        </p:nvSpPr>
        <p:spPr/>
        <p:txBody>
          <a:bodyPr/>
          <a:lstStyle/>
          <a:p>
            <a:fld id="{469AAB94-7E02-7443-85A7-BC2AAB53B3B1}" type="datetimeFigureOut">
              <a:rPr lang="en-US" smtClean="0"/>
              <a:t>12/20/22</a:t>
            </a:fld>
            <a:endParaRPr lang="en-US"/>
          </a:p>
        </p:txBody>
      </p:sp>
      <p:sp>
        <p:nvSpPr>
          <p:cNvPr id="5" name="Footer Placeholder 4">
            <a:extLst>
              <a:ext uri="{FF2B5EF4-FFF2-40B4-BE49-F238E27FC236}">
                <a16:creationId xmlns:a16="http://schemas.microsoft.com/office/drawing/2014/main" id="{6CD143CB-9D94-4E19-BA9F-CAC2FC5A00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1629B-47F9-36E0-AA6C-0D97CDF3291C}"/>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1725767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D0C2-64CE-0B5C-E968-9127595382E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C0982B3-0A99-197D-AD86-53BF78D1A7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D74711B-B94A-E031-7489-83CCD7827035}"/>
              </a:ext>
            </a:extLst>
          </p:cNvPr>
          <p:cNvSpPr>
            <a:spLocks noGrp="1"/>
          </p:cNvSpPr>
          <p:nvPr>
            <p:ph type="dt" sz="half" idx="10"/>
          </p:nvPr>
        </p:nvSpPr>
        <p:spPr/>
        <p:txBody>
          <a:bodyPr/>
          <a:lstStyle/>
          <a:p>
            <a:fld id="{469AAB94-7E02-7443-85A7-BC2AAB53B3B1}" type="datetimeFigureOut">
              <a:rPr lang="en-US" smtClean="0"/>
              <a:t>12/20/22</a:t>
            </a:fld>
            <a:endParaRPr lang="en-US"/>
          </a:p>
        </p:txBody>
      </p:sp>
      <p:sp>
        <p:nvSpPr>
          <p:cNvPr id="5" name="Footer Placeholder 4">
            <a:extLst>
              <a:ext uri="{FF2B5EF4-FFF2-40B4-BE49-F238E27FC236}">
                <a16:creationId xmlns:a16="http://schemas.microsoft.com/office/drawing/2014/main" id="{118A9DF1-E561-9B6D-05EC-A617F03D78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D508F-ABFD-7FC0-6BC0-7998ED007505}"/>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93712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D23C-AAFC-6604-E87C-CF91EB6B9F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959154-DFA4-409B-9AA7-BC550845EAF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74910F1-6ADC-2283-56E8-18B7BFCE174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13003E7-E5DE-95EF-ABA8-BA298B7E6B01}"/>
              </a:ext>
            </a:extLst>
          </p:cNvPr>
          <p:cNvSpPr>
            <a:spLocks noGrp="1"/>
          </p:cNvSpPr>
          <p:nvPr>
            <p:ph type="dt" sz="half" idx="10"/>
          </p:nvPr>
        </p:nvSpPr>
        <p:spPr/>
        <p:txBody>
          <a:bodyPr/>
          <a:lstStyle/>
          <a:p>
            <a:fld id="{469AAB94-7E02-7443-85A7-BC2AAB53B3B1}" type="datetimeFigureOut">
              <a:rPr lang="en-US" smtClean="0"/>
              <a:t>12/20/22</a:t>
            </a:fld>
            <a:endParaRPr lang="en-US"/>
          </a:p>
        </p:txBody>
      </p:sp>
      <p:sp>
        <p:nvSpPr>
          <p:cNvPr id="6" name="Footer Placeholder 5">
            <a:extLst>
              <a:ext uri="{FF2B5EF4-FFF2-40B4-BE49-F238E27FC236}">
                <a16:creationId xmlns:a16="http://schemas.microsoft.com/office/drawing/2014/main" id="{331398D1-12B9-1B08-1C2D-2CBFA742B6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77C93C-9A62-4C96-FCB9-532C602B032B}"/>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13775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3E96-B262-3F34-AE9E-4783B4D4237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709F280-0E06-59EE-14B8-06CDD20E6E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B455998-ABFE-9B65-617C-35100A23916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43611D4-4BC7-1FCF-9255-70EC1869D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4C4E4FC-4197-49D3-2193-49EBE8C793A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27E6D76-B08F-DEB5-AC18-BE7013D18063}"/>
              </a:ext>
            </a:extLst>
          </p:cNvPr>
          <p:cNvSpPr>
            <a:spLocks noGrp="1"/>
          </p:cNvSpPr>
          <p:nvPr>
            <p:ph type="dt" sz="half" idx="10"/>
          </p:nvPr>
        </p:nvSpPr>
        <p:spPr/>
        <p:txBody>
          <a:bodyPr/>
          <a:lstStyle/>
          <a:p>
            <a:fld id="{469AAB94-7E02-7443-85A7-BC2AAB53B3B1}" type="datetimeFigureOut">
              <a:rPr lang="en-US" smtClean="0"/>
              <a:t>12/20/22</a:t>
            </a:fld>
            <a:endParaRPr lang="en-US"/>
          </a:p>
        </p:txBody>
      </p:sp>
      <p:sp>
        <p:nvSpPr>
          <p:cNvPr id="8" name="Footer Placeholder 7">
            <a:extLst>
              <a:ext uri="{FF2B5EF4-FFF2-40B4-BE49-F238E27FC236}">
                <a16:creationId xmlns:a16="http://schemas.microsoft.com/office/drawing/2014/main" id="{A29FF50E-0EF5-9E35-9F0A-487A2C274D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D019A2-A204-9619-C2AF-00ABC359C255}"/>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020620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BE7B0-4604-0533-ADB0-F9AAB061450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42466AA-0A77-07EE-0BD4-0217235D4ED7}"/>
              </a:ext>
            </a:extLst>
          </p:cNvPr>
          <p:cNvSpPr>
            <a:spLocks noGrp="1"/>
          </p:cNvSpPr>
          <p:nvPr>
            <p:ph type="dt" sz="half" idx="10"/>
          </p:nvPr>
        </p:nvSpPr>
        <p:spPr/>
        <p:txBody>
          <a:bodyPr/>
          <a:lstStyle/>
          <a:p>
            <a:fld id="{469AAB94-7E02-7443-85A7-BC2AAB53B3B1}" type="datetimeFigureOut">
              <a:rPr lang="en-US" smtClean="0"/>
              <a:t>12/20/22</a:t>
            </a:fld>
            <a:endParaRPr lang="en-US"/>
          </a:p>
        </p:txBody>
      </p:sp>
      <p:sp>
        <p:nvSpPr>
          <p:cNvPr id="4" name="Footer Placeholder 3">
            <a:extLst>
              <a:ext uri="{FF2B5EF4-FFF2-40B4-BE49-F238E27FC236}">
                <a16:creationId xmlns:a16="http://schemas.microsoft.com/office/drawing/2014/main" id="{40F28D7D-5162-8AEC-83A0-3BB2E9C3DA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FE0613-EF16-D80E-6BE9-0F2F89ABECEC}"/>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2348866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E0098A-43D8-C9E0-BA07-E27A8DABFBEF}"/>
              </a:ext>
            </a:extLst>
          </p:cNvPr>
          <p:cNvSpPr>
            <a:spLocks noGrp="1"/>
          </p:cNvSpPr>
          <p:nvPr>
            <p:ph type="dt" sz="half" idx="10"/>
          </p:nvPr>
        </p:nvSpPr>
        <p:spPr/>
        <p:txBody>
          <a:bodyPr/>
          <a:lstStyle/>
          <a:p>
            <a:fld id="{469AAB94-7E02-7443-85A7-BC2AAB53B3B1}" type="datetimeFigureOut">
              <a:rPr lang="en-US" smtClean="0"/>
              <a:t>12/20/22</a:t>
            </a:fld>
            <a:endParaRPr lang="en-US"/>
          </a:p>
        </p:txBody>
      </p:sp>
      <p:sp>
        <p:nvSpPr>
          <p:cNvPr id="3" name="Footer Placeholder 2">
            <a:extLst>
              <a:ext uri="{FF2B5EF4-FFF2-40B4-BE49-F238E27FC236}">
                <a16:creationId xmlns:a16="http://schemas.microsoft.com/office/drawing/2014/main" id="{CEF36976-6CE6-5E78-79A9-A7248E48D7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E092BA-C0A3-13FC-CDD3-E107655B9614}"/>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1548011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E627E-DA13-74C0-A40A-0CA3D00F1AE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B96E61B-9CF6-2D03-D2FE-AE5A879CB9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C834D8D-94F2-DC8A-50ED-673EABEB0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867B8B1-AEE0-1C42-2172-F4D703409FB1}"/>
              </a:ext>
            </a:extLst>
          </p:cNvPr>
          <p:cNvSpPr>
            <a:spLocks noGrp="1"/>
          </p:cNvSpPr>
          <p:nvPr>
            <p:ph type="dt" sz="half" idx="10"/>
          </p:nvPr>
        </p:nvSpPr>
        <p:spPr/>
        <p:txBody>
          <a:bodyPr/>
          <a:lstStyle/>
          <a:p>
            <a:fld id="{469AAB94-7E02-7443-85A7-BC2AAB53B3B1}" type="datetimeFigureOut">
              <a:rPr lang="en-US" smtClean="0"/>
              <a:t>12/20/22</a:t>
            </a:fld>
            <a:endParaRPr lang="en-US"/>
          </a:p>
        </p:txBody>
      </p:sp>
      <p:sp>
        <p:nvSpPr>
          <p:cNvPr id="6" name="Footer Placeholder 5">
            <a:extLst>
              <a:ext uri="{FF2B5EF4-FFF2-40B4-BE49-F238E27FC236}">
                <a16:creationId xmlns:a16="http://schemas.microsoft.com/office/drawing/2014/main" id="{E9A5BBE0-89C9-1C23-D6D3-5E6190726D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4806E4-A956-D075-99E0-51CE05431C2D}"/>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325715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65CD-0254-4B10-FBF0-00A2A6F39A3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06B1E34-F47D-62B1-E6EF-9BA1DF96C6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342CE-80E0-6968-647F-BD56ED8857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F7FB15-5B71-CD72-D300-91AB2941522C}"/>
              </a:ext>
            </a:extLst>
          </p:cNvPr>
          <p:cNvSpPr>
            <a:spLocks noGrp="1"/>
          </p:cNvSpPr>
          <p:nvPr>
            <p:ph type="dt" sz="half" idx="10"/>
          </p:nvPr>
        </p:nvSpPr>
        <p:spPr/>
        <p:txBody>
          <a:bodyPr/>
          <a:lstStyle/>
          <a:p>
            <a:fld id="{469AAB94-7E02-7443-85A7-BC2AAB53B3B1}" type="datetimeFigureOut">
              <a:rPr lang="en-US" smtClean="0"/>
              <a:t>12/20/22</a:t>
            </a:fld>
            <a:endParaRPr lang="en-US"/>
          </a:p>
        </p:txBody>
      </p:sp>
      <p:sp>
        <p:nvSpPr>
          <p:cNvPr id="6" name="Footer Placeholder 5">
            <a:extLst>
              <a:ext uri="{FF2B5EF4-FFF2-40B4-BE49-F238E27FC236}">
                <a16:creationId xmlns:a16="http://schemas.microsoft.com/office/drawing/2014/main" id="{3A3D6EF3-5241-BBC2-4729-0FC3766A9A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6B63A9-D5F1-8B23-A052-D8ADE7A98DE0}"/>
              </a:ext>
            </a:extLst>
          </p:cNvPr>
          <p:cNvSpPr>
            <a:spLocks noGrp="1"/>
          </p:cNvSpPr>
          <p:nvPr>
            <p:ph type="sldNum" sz="quarter" idx="12"/>
          </p:nvPr>
        </p:nvSpPr>
        <p:spPr/>
        <p:txBody>
          <a:bodyPr/>
          <a:lstStyle/>
          <a:p>
            <a:fld id="{F5BBB539-A27D-2745-9C6D-AA29B978AA8D}" type="slidenum">
              <a:rPr lang="en-US" smtClean="0"/>
              <a:t>‹#›</a:t>
            </a:fld>
            <a:endParaRPr lang="en-US"/>
          </a:p>
        </p:txBody>
      </p:sp>
    </p:spTree>
    <p:extLst>
      <p:ext uri="{BB962C8B-B14F-4D97-AF65-F5344CB8AC3E}">
        <p14:creationId xmlns:p14="http://schemas.microsoft.com/office/powerpoint/2010/main" val="547056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64F556-2909-A82D-D4AD-6F9DE57E80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8170DE4-7647-3B34-05A0-89F8546C0E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600503C-6B0A-A46D-B12D-58519895FC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AAB94-7E02-7443-85A7-BC2AAB53B3B1}" type="datetimeFigureOut">
              <a:rPr lang="en-US" smtClean="0"/>
              <a:t>12/20/22</a:t>
            </a:fld>
            <a:endParaRPr lang="en-US"/>
          </a:p>
        </p:txBody>
      </p:sp>
      <p:sp>
        <p:nvSpPr>
          <p:cNvPr id="5" name="Footer Placeholder 4">
            <a:extLst>
              <a:ext uri="{FF2B5EF4-FFF2-40B4-BE49-F238E27FC236}">
                <a16:creationId xmlns:a16="http://schemas.microsoft.com/office/drawing/2014/main" id="{19C84C26-926B-EE60-1023-85AB95DE1C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AA15E0-00B7-6C25-7A92-E96DFC63E3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BBB539-A27D-2745-9C6D-AA29B978AA8D}" type="slidenum">
              <a:rPr lang="en-US" smtClean="0"/>
              <a:t>‹#›</a:t>
            </a:fld>
            <a:endParaRPr lang="en-US"/>
          </a:p>
        </p:txBody>
      </p:sp>
    </p:spTree>
    <p:extLst>
      <p:ext uri="{BB962C8B-B14F-4D97-AF65-F5344CB8AC3E}">
        <p14:creationId xmlns:p14="http://schemas.microsoft.com/office/powerpoint/2010/main" val="3114213329"/>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ustomXml" Target="../ink/ink3.xml"/><Relationship Id="rId4" Type="http://schemas.openxmlformats.org/officeDocument/2006/relationships/customXml" Target="../ink/ink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A477E-364B-9FDB-97AF-B5C9C079D8E9}"/>
              </a:ext>
            </a:extLst>
          </p:cNvPr>
          <p:cNvSpPr>
            <a:spLocks noGrp="1"/>
          </p:cNvSpPr>
          <p:nvPr>
            <p:ph type="ctrTitle"/>
          </p:nvPr>
        </p:nvSpPr>
        <p:spPr>
          <a:xfrm>
            <a:off x="630195" y="1428750"/>
            <a:ext cx="11173890" cy="2105026"/>
          </a:xfrm>
          <a:ln>
            <a:noFill/>
          </a:ln>
        </p:spPr>
        <p:txBody>
          <a:bodyPr>
            <a:normAutofit/>
          </a:bodyPr>
          <a:lstStyle/>
          <a:p>
            <a:r>
              <a:rPr lang="en-IN" sz="3300" b="1" u="sng" dirty="0">
                <a:solidFill>
                  <a:srgbClr val="00B050"/>
                </a:solidFill>
                <a:effectLst/>
                <a:latin typeface="Calibri" panose="020F0502020204030204" pitchFamily="34" charset="0"/>
              </a:rPr>
              <a:t>Collection Framework</a:t>
            </a:r>
            <a:br>
              <a:rPr lang="en-IN" sz="3300" b="1" dirty="0">
                <a:effectLst/>
                <a:latin typeface="Calibri" panose="020F0502020204030204" pitchFamily="34" charset="0"/>
              </a:rPr>
            </a:br>
            <a:br>
              <a:rPr lang="en-IN" sz="3300" b="1" dirty="0">
                <a:latin typeface="Calibri" panose="020F0502020204030204" pitchFamily="34" charset="0"/>
              </a:rPr>
            </a:br>
            <a:r>
              <a:rPr lang="en-IN" sz="3600" b="1" dirty="0">
                <a:solidFill>
                  <a:srgbClr val="FF0000"/>
                </a:solidFill>
                <a:effectLst/>
                <a:latin typeface="Calibri" panose="020F0502020204030204" pitchFamily="34" charset="0"/>
              </a:rPr>
              <a:t>HashMap</a:t>
            </a:r>
            <a:endParaRPr lang="en-IN" sz="3300" dirty="0">
              <a:solidFill>
                <a:srgbClr val="FF0000"/>
              </a:solidFill>
            </a:endParaRPr>
          </a:p>
        </p:txBody>
      </p:sp>
      <p:sp>
        <p:nvSpPr>
          <p:cNvPr id="3" name="Subtitle 2">
            <a:extLst>
              <a:ext uri="{FF2B5EF4-FFF2-40B4-BE49-F238E27FC236}">
                <a16:creationId xmlns:a16="http://schemas.microsoft.com/office/drawing/2014/main" id="{04F68F9E-3F5D-4667-48CC-B79648CA8131}"/>
              </a:ext>
            </a:extLst>
          </p:cNvPr>
          <p:cNvSpPr>
            <a:spLocks noGrp="1"/>
          </p:cNvSpPr>
          <p:nvPr>
            <p:ph type="subTitle" idx="1"/>
          </p:nvPr>
        </p:nvSpPr>
        <p:spPr>
          <a:xfrm>
            <a:off x="7241059" y="4880919"/>
            <a:ext cx="4563026" cy="1161533"/>
          </a:xfrm>
        </p:spPr>
        <p:txBody>
          <a:bodyPr>
            <a:normAutofit/>
          </a:bodyPr>
          <a:lstStyle/>
          <a:p>
            <a:r>
              <a:rPr lang="en-US" b="1" dirty="0"/>
              <a:t>			</a:t>
            </a:r>
            <a:r>
              <a:rPr lang="en-US" sz="4000" b="1" dirty="0"/>
              <a:t>momedaram</a:t>
            </a:r>
          </a:p>
        </p:txBody>
      </p:sp>
    </p:spTree>
    <p:extLst>
      <p:ext uri="{BB962C8B-B14F-4D97-AF65-F5344CB8AC3E}">
        <p14:creationId xmlns:p14="http://schemas.microsoft.com/office/powerpoint/2010/main" val="3956418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65FC8-7E5E-A53B-7361-9E8487EA9FC8}"/>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Thank You !</a:t>
            </a:r>
          </a:p>
        </p:txBody>
      </p:sp>
      <p:sp>
        <p:nvSpPr>
          <p:cNvPr id="3" name="Content Placeholder 2">
            <a:extLst>
              <a:ext uri="{FF2B5EF4-FFF2-40B4-BE49-F238E27FC236}">
                <a16:creationId xmlns:a16="http://schemas.microsoft.com/office/drawing/2014/main" id="{D162C64F-2D8E-A924-0857-895A0E054425}"/>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a:solidFill>
                  <a:schemeClr val="tx1"/>
                </a:solidFill>
                <a:latin typeface="+mn-lt"/>
                <a:ea typeface="+mn-ea"/>
                <a:cs typeface="+mn-cs"/>
              </a:rPr>
              <a:t>momedaram</a:t>
            </a:r>
          </a:p>
        </p:txBody>
      </p:sp>
    </p:spTree>
    <p:extLst>
      <p:ext uri="{BB962C8B-B14F-4D97-AF65-F5344CB8AC3E}">
        <p14:creationId xmlns:p14="http://schemas.microsoft.com/office/powerpoint/2010/main" val="308442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93094-6880-08C2-C68E-858A34C7116F}"/>
              </a:ext>
            </a:extLst>
          </p:cNvPr>
          <p:cNvSpPr>
            <a:spLocks noGrp="1"/>
          </p:cNvSpPr>
          <p:nvPr>
            <p:ph idx="1"/>
          </p:nvPr>
        </p:nvSpPr>
        <p:spPr>
          <a:xfrm>
            <a:off x="247135" y="197708"/>
            <a:ext cx="11652422" cy="6462584"/>
          </a:xfrm>
        </p:spPr>
        <p:txBody>
          <a:bodyPr>
            <a:normAutofit/>
          </a:bodyPr>
          <a:lstStyle/>
          <a:p>
            <a:pPr marL="0" indent="0">
              <a:buNone/>
            </a:pPr>
            <a:r>
              <a:rPr lang="en-IN" sz="2500" b="1" dirty="0">
                <a:solidFill>
                  <a:srgbClr val="FF0000"/>
                </a:solidFill>
              </a:rPr>
              <a:t>HashMap:</a:t>
            </a:r>
          </a:p>
          <a:p>
            <a:pPr marL="0" indent="0">
              <a:buNone/>
            </a:pPr>
            <a:r>
              <a:rPr lang="en-IN" sz="2500" dirty="0"/>
              <a:t>Is a popular implementation of Map interface which holds the data as key-value pairs.</a:t>
            </a:r>
          </a:p>
          <a:p>
            <a:pPr marL="0" indent="0">
              <a:buNone/>
            </a:pPr>
            <a:endParaRPr lang="en-IN" sz="2500" dirty="0"/>
          </a:p>
          <a:p>
            <a:pPr marL="0" indent="0">
              <a:buNone/>
            </a:pPr>
            <a:endParaRPr lang="en-IN" sz="2500" dirty="0"/>
          </a:p>
          <a:p>
            <a:pPr marL="0" indent="0">
              <a:buNone/>
            </a:pPr>
            <a:endParaRPr lang="en-IN" sz="2500" dirty="0"/>
          </a:p>
          <a:p>
            <a:pPr marL="0" indent="0">
              <a:buNone/>
            </a:pPr>
            <a:r>
              <a:rPr lang="en-IN" sz="2500" dirty="0"/>
              <a:t> </a:t>
            </a:r>
            <a:endParaRPr lang="en-US" sz="2500" dirty="0">
              <a:cs typeface="Calibri" panose="020F0502020204030204" pitchFamily="34" charset="0"/>
            </a:endParaRPr>
          </a:p>
          <a:p>
            <a:pPr marL="0" indent="0">
              <a:lnSpc>
                <a:spcPct val="100000"/>
              </a:lnSpc>
              <a:buNone/>
            </a:pPr>
            <a:r>
              <a:rPr lang="en-IN" sz="2400" dirty="0">
                <a:cs typeface="Calibri" panose="020F0502020204030204" pitchFamily="34" charset="0"/>
              </a:rPr>
              <a:t>HashMap Is </a:t>
            </a:r>
            <a:r>
              <a:rPr lang="en-IN" sz="2400" dirty="0">
                <a:solidFill>
                  <a:srgbClr val="00B050"/>
                </a:solidFill>
                <a:cs typeface="Calibri" panose="020F0502020204030204" pitchFamily="34" charset="0"/>
              </a:rPr>
              <a:t>Hashtable</a:t>
            </a:r>
            <a:r>
              <a:rPr lang="en-IN" sz="2400" dirty="0">
                <a:cs typeface="Calibri" panose="020F0502020204030204" pitchFamily="34" charset="0"/>
              </a:rPr>
              <a:t> based implementation of the Map interface.</a:t>
            </a:r>
          </a:p>
          <a:p>
            <a:pPr marL="0" indent="0">
              <a:lnSpc>
                <a:spcPct val="100000"/>
              </a:lnSpc>
              <a:buNone/>
            </a:pPr>
            <a:r>
              <a:rPr lang="en-IN" sz="2400" dirty="0">
                <a:solidFill>
                  <a:srgbClr val="00B050"/>
                </a:solidFill>
              </a:rPr>
              <a:t>Doesn’t</a:t>
            </a:r>
            <a:r>
              <a:rPr lang="en-IN" sz="2400" dirty="0"/>
              <a:t> allow duplicate keys. But it </a:t>
            </a:r>
            <a:r>
              <a:rPr lang="en-IN" sz="2400" dirty="0">
                <a:solidFill>
                  <a:srgbClr val="00B050"/>
                </a:solidFill>
              </a:rPr>
              <a:t>can have duplicate values</a:t>
            </a:r>
            <a:r>
              <a:rPr lang="en-IN" sz="2400" dirty="0"/>
              <a:t>.</a:t>
            </a:r>
          </a:p>
          <a:p>
            <a:pPr marL="0" indent="0">
              <a:lnSpc>
                <a:spcPct val="100000"/>
              </a:lnSpc>
              <a:buNone/>
            </a:pPr>
            <a:r>
              <a:rPr lang="en-IN" sz="2400" dirty="0"/>
              <a:t>Can have </a:t>
            </a:r>
            <a:r>
              <a:rPr lang="en-IN" sz="2400" dirty="0">
                <a:solidFill>
                  <a:srgbClr val="00B0F0"/>
                </a:solidFill>
              </a:rPr>
              <a:t>multiple null </a:t>
            </a:r>
            <a:r>
              <a:rPr lang="en-IN" sz="2400" dirty="0"/>
              <a:t>values and </a:t>
            </a:r>
            <a:r>
              <a:rPr lang="en-IN" sz="2400" dirty="0">
                <a:solidFill>
                  <a:srgbClr val="00B0F0"/>
                </a:solidFill>
              </a:rPr>
              <a:t>only one null key</a:t>
            </a:r>
            <a:r>
              <a:rPr lang="en-IN" sz="2400" dirty="0"/>
              <a:t>.</a:t>
            </a:r>
          </a:p>
          <a:p>
            <a:pPr marL="0" indent="0">
              <a:lnSpc>
                <a:spcPct val="100000"/>
              </a:lnSpc>
              <a:buNone/>
            </a:pPr>
            <a:r>
              <a:rPr lang="en-IN" sz="2400" dirty="0">
                <a:solidFill>
                  <a:srgbClr val="7030A0"/>
                </a:solidFill>
              </a:rPr>
              <a:t>Heterogeneous</a:t>
            </a:r>
            <a:r>
              <a:rPr lang="en-IN" sz="2400" dirty="0"/>
              <a:t> objects are allowed for both key and value. </a:t>
            </a:r>
          </a:p>
          <a:p>
            <a:pPr marL="0" indent="0">
              <a:lnSpc>
                <a:spcPct val="100000"/>
              </a:lnSpc>
              <a:buNone/>
            </a:pPr>
            <a:r>
              <a:rPr lang="en-IN" sz="2400" dirty="0"/>
              <a:t>Maintains no order. Elements will be ordered according to </a:t>
            </a:r>
            <a:r>
              <a:rPr lang="en-IN" sz="2400" dirty="0">
                <a:highlight>
                  <a:srgbClr val="FFFF00"/>
                </a:highlight>
              </a:rPr>
              <a:t>hash code of keys</a:t>
            </a:r>
            <a:r>
              <a:rPr lang="en-IN" sz="2400" dirty="0"/>
              <a:t>.</a:t>
            </a:r>
          </a:p>
          <a:p>
            <a:pPr marL="0" indent="0">
              <a:lnSpc>
                <a:spcPct val="150000"/>
              </a:lnSpc>
              <a:buNone/>
            </a:pPr>
            <a:endParaRPr lang="en-IN" sz="2500" dirty="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96132B9-FCE6-62A7-C3C3-75C46712FA5A}"/>
                  </a:ext>
                </a:extLst>
              </p14:cNvPr>
              <p14:cNvContentPartPr/>
              <p14:nvPr/>
            </p14:nvContentPartPr>
            <p14:xfrm>
              <a:off x="2904002" y="1159278"/>
              <a:ext cx="1964559" cy="614160"/>
            </p14:xfrm>
          </p:contentPart>
        </mc:Choice>
        <mc:Fallback xmlns="">
          <p:pic>
            <p:nvPicPr>
              <p:cNvPr id="4" name="Ink 3">
                <a:extLst>
                  <a:ext uri="{FF2B5EF4-FFF2-40B4-BE49-F238E27FC236}">
                    <a16:creationId xmlns:a16="http://schemas.microsoft.com/office/drawing/2014/main" id="{096132B9-FCE6-62A7-C3C3-75C46712FA5A}"/>
                  </a:ext>
                </a:extLst>
              </p:cNvPr>
              <p:cNvPicPr/>
              <p:nvPr/>
            </p:nvPicPr>
            <p:blipFill>
              <a:blip r:embed="rId3"/>
              <a:stretch>
                <a:fillRect/>
              </a:stretch>
            </p:blipFill>
            <p:spPr>
              <a:xfrm>
                <a:off x="2886002" y="1141638"/>
                <a:ext cx="2000200" cy="649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38A7CC9-0FDF-54B4-F406-4D0E6AF87793}"/>
                  </a:ext>
                </a:extLst>
              </p14:cNvPr>
              <p14:cNvContentPartPr/>
              <p14:nvPr/>
            </p14:nvContentPartPr>
            <p14:xfrm>
              <a:off x="3031688" y="2127229"/>
              <a:ext cx="1964559" cy="614160"/>
            </p14:xfrm>
          </p:contentPart>
        </mc:Choice>
        <mc:Fallback xmlns="">
          <p:pic>
            <p:nvPicPr>
              <p:cNvPr id="5" name="Ink 4">
                <a:extLst>
                  <a:ext uri="{FF2B5EF4-FFF2-40B4-BE49-F238E27FC236}">
                    <a16:creationId xmlns:a16="http://schemas.microsoft.com/office/drawing/2014/main" id="{D38A7CC9-0FDF-54B4-F406-4D0E6AF87793}"/>
                  </a:ext>
                </a:extLst>
              </p:cNvPr>
              <p:cNvPicPr/>
              <p:nvPr/>
            </p:nvPicPr>
            <p:blipFill>
              <a:blip r:embed="rId3"/>
              <a:stretch>
                <a:fillRect/>
              </a:stretch>
            </p:blipFill>
            <p:spPr>
              <a:xfrm>
                <a:off x="3013688" y="2109589"/>
                <a:ext cx="2000200" cy="649800"/>
              </a:xfrm>
              <a:prstGeom prst="rect">
                <a:avLst/>
              </a:prstGeom>
            </p:spPr>
          </p:pic>
        </mc:Fallback>
      </mc:AlternateContent>
      <p:sp>
        <p:nvSpPr>
          <p:cNvPr id="6" name="TextBox 5">
            <a:extLst>
              <a:ext uri="{FF2B5EF4-FFF2-40B4-BE49-F238E27FC236}">
                <a16:creationId xmlns:a16="http://schemas.microsoft.com/office/drawing/2014/main" id="{E055FE1A-9754-4553-6907-937640596520}"/>
              </a:ext>
            </a:extLst>
          </p:cNvPr>
          <p:cNvSpPr txBox="1"/>
          <p:nvPr/>
        </p:nvSpPr>
        <p:spPr>
          <a:xfrm>
            <a:off x="3262183" y="1159278"/>
            <a:ext cx="1198605" cy="369332"/>
          </a:xfrm>
          <a:prstGeom prst="rect">
            <a:avLst/>
          </a:prstGeom>
          <a:noFill/>
        </p:spPr>
        <p:txBody>
          <a:bodyPr wrap="square" rtlCol="0">
            <a:spAutoFit/>
          </a:bodyPr>
          <a:lstStyle/>
          <a:p>
            <a:r>
              <a:rPr lang="en-US" dirty="0"/>
              <a:t>Map (I)</a:t>
            </a:r>
          </a:p>
        </p:txBody>
      </p:sp>
      <p:sp>
        <p:nvSpPr>
          <p:cNvPr id="7" name="TextBox 6">
            <a:extLst>
              <a:ext uri="{FF2B5EF4-FFF2-40B4-BE49-F238E27FC236}">
                <a16:creationId xmlns:a16="http://schemas.microsoft.com/office/drawing/2014/main" id="{0C85E612-0DC0-35FC-CAFC-7063FD686E1A}"/>
              </a:ext>
            </a:extLst>
          </p:cNvPr>
          <p:cNvSpPr txBox="1"/>
          <p:nvPr/>
        </p:nvSpPr>
        <p:spPr>
          <a:xfrm>
            <a:off x="3262183" y="2176656"/>
            <a:ext cx="1606378" cy="369332"/>
          </a:xfrm>
          <a:prstGeom prst="rect">
            <a:avLst/>
          </a:prstGeom>
          <a:noFill/>
        </p:spPr>
        <p:txBody>
          <a:bodyPr wrap="square" rtlCol="0">
            <a:spAutoFit/>
          </a:bodyPr>
          <a:lstStyle/>
          <a:p>
            <a:r>
              <a:rPr lang="en-US" dirty="0"/>
              <a:t>HashMap ( C )</a:t>
            </a:r>
          </a:p>
        </p:txBody>
      </p:sp>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3BCD5AC6-ED19-42FF-DB1F-7DC0061601F0}"/>
                  </a:ext>
                </a:extLst>
              </p14:cNvPr>
              <p14:cNvContentPartPr/>
              <p14:nvPr/>
            </p14:nvContentPartPr>
            <p14:xfrm>
              <a:off x="3831363" y="1816278"/>
              <a:ext cx="168840" cy="247680"/>
            </p14:xfrm>
          </p:contentPart>
        </mc:Choice>
        <mc:Fallback xmlns="">
          <p:pic>
            <p:nvPicPr>
              <p:cNvPr id="8" name="Ink 7">
                <a:extLst>
                  <a:ext uri="{FF2B5EF4-FFF2-40B4-BE49-F238E27FC236}">
                    <a16:creationId xmlns:a16="http://schemas.microsoft.com/office/drawing/2014/main" id="{3BCD5AC6-ED19-42FF-DB1F-7DC0061601F0}"/>
                  </a:ext>
                </a:extLst>
              </p:cNvPr>
              <p:cNvPicPr/>
              <p:nvPr/>
            </p:nvPicPr>
            <p:blipFill>
              <a:blip r:embed="rId6"/>
              <a:stretch>
                <a:fillRect/>
              </a:stretch>
            </p:blipFill>
            <p:spPr>
              <a:xfrm>
                <a:off x="3813723" y="1798278"/>
                <a:ext cx="204480" cy="283320"/>
              </a:xfrm>
              <a:prstGeom prst="rect">
                <a:avLst/>
              </a:prstGeom>
            </p:spPr>
          </p:pic>
        </mc:Fallback>
      </mc:AlternateContent>
      <p:pic>
        <p:nvPicPr>
          <p:cNvPr id="9" name="Picture 8">
            <a:extLst>
              <a:ext uri="{FF2B5EF4-FFF2-40B4-BE49-F238E27FC236}">
                <a16:creationId xmlns:a16="http://schemas.microsoft.com/office/drawing/2014/main" id="{3521F724-3BED-FB5F-4E64-533D728530A2}"/>
              </a:ext>
            </a:extLst>
          </p:cNvPr>
          <p:cNvPicPr>
            <a:picLocks noChangeAspect="1"/>
          </p:cNvPicPr>
          <p:nvPr/>
        </p:nvPicPr>
        <p:blipFill>
          <a:blip r:embed="rId7"/>
          <a:stretch>
            <a:fillRect/>
          </a:stretch>
        </p:blipFill>
        <p:spPr>
          <a:xfrm>
            <a:off x="1515417" y="5723512"/>
            <a:ext cx="6059274" cy="846711"/>
          </a:xfrm>
          <a:prstGeom prst="rect">
            <a:avLst/>
          </a:prstGeom>
        </p:spPr>
      </p:pic>
    </p:spTree>
    <p:extLst>
      <p:ext uri="{BB962C8B-B14F-4D97-AF65-F5344CB8AC3E}">
        <p14:creationId xmlns:p14="http://schemas.microsoft.com/office/powerpoint/2010/main" val="3500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FE659-2A8F-A897-AD72-C60A224108CB}"/>
              </a:ext>
            </a:extLst>
          </p:cNvPr>
          <p:cNvSpPr>
            <a:spLocks noGrp="1"/>
          </p:cNvSpPr>
          <p:nvPr>
            <p:ph idx="1"/>
          </p:nvPr>
        </p:nvSpPr>
        <p:spPr>
          <a:xfrm>
            <a:off x="172995" y="210065"/>
            <a:ext cx="11800702" cy="6536723"/>
          </a:xfrm>
        </p:spPr>
        <p:txBody>
          <a:bodyPr>
            <a:normAutofit/>
          </a:bodyPr>
          <a:lstStyle/>
          <a:p>
            <a:pPr marL="0" indent="0" algn="l">
              <a:buNone/>
            </a:pPr>
            <a:r>
              <a:rPr lang="en-IN" sz="2800" b="1" i="1" dirty="0">
                <a:solidFill>
                  <a:srgbClr val="00B050"/>
                </a:solidFill>
                <a:effectLst/>
                <a:latin typeface="Calibri" panose="020F0502020204030204" pitchFamily="34" charset="0"/>
                <a:cs typeface="Calibri" panose="020F0502020204030204" pitchFamily="34" charset="0"/>
              </a:rPr>
              <a:t>HashMap Constructor Detail</a:t>
            </a:r>
            <a:endParaRPr lang="en-IN" sz="2000" b="1" i="0" dirty="0">
              <a:solidFill>
                <a:srgbClr val="192A3D"/>
              </a:solidFill>
              <a:effectLst/>
              <a:latin typeface="-apple-system"/>
            </a:endParaRPr>
          </a:p>
          <a:p>
            <a:pPr marL="0" indent="0">
              <a:lnSpc>
                <a:spcPct val="100000"/>
              </a:lnSpc>
              <a:buNone/>
            </a:pPr>
            <a:r>
              <a:rPr lang="en-IN" sz="2000" b="1" i="0" dirty="0">
                <a:solidFill>
                  <a:srgbClr val="192A3D"/>
                </a:solidFill>
                <a:effectLst/>
                <a:latin typeface="-apple-system"/>
              </a:rPr>
              <a:t>Constructors</a:t>
            </a:r>
            <a:r>
              <a:rPr lang="en-IN" sz="2000" i="0" dirty="0">
                <a:solidFill>
                  <a:srgbClr val="192A3D"/>
                </a:solidFill>
                <a:effectLst/>
                <a:latin typeface="-apple-system"/>
              </a:rPr>
              <a:t> of </a:t>
            </a:r>
            <a:r>
              <a:rPr lang="en-IN" sz="2000" dirty="0">
                <a:solidFill>
                  <a:schemeClr val="tx1"/>
                </a:solidFill>
                <a:effectLst/>
                <a:latin typeface="Calibri" panose="020F0502020204030204" pitchFamily="34" charset="0"/>
                <a:cs typeface="Calibri" panose="020F0502020204030204" pitchFamily="34" charset="0"/>
              </a:rPr>
              <a:t>HashMap</a:t>
            </a:r>
            <a:r>
              <a:rPr lang="en-IN" sz="2000" i="0" dirty="0">
                <a:solidFill>
                  <a:srgbClr val="192A3D"/>
                </a:solidFill>
                <a:effectLst/>
                <a:latin typeface="-apple-system"/>
              </a:rPr>
              <a:t>,</a:t>
            </a:r>
            <a:r>
              <a:rPr lang="en-IN" sz="2000" i="0" dirty="0">
                <a:solidFill>
                  <a:srgbClr val="192A3D"/>
                </a:solidFill>
                <a:effectLst/>
                <a:latin typeface="Calibri" panose="020F0502020204030204" pitchFamily="34" charset="0"/>
                <a:cs typeface="Calibri" panose="020F0502020204030204" pitchFamily="34" charset="0"/>
              </a:rPr>
              <a:t> provides many ways to create the </a:t>
            </a:r>
            <a:r>
              <a:rPr lang="en-IN" sz="2000" dirty="0">
                <a:solidFill>
                  <a:schemeClr val="tx1"/>
                </a:solidFill>
                <a:effectLst/>
                <a:latin typeface="Calibri" panose="020F0502020204030204" pitchFamily="34" charset="0"/>
                <a:cs typeface="Calibri" panose="020F0502020204030204" pitchFamily="34" charset="0"/>
              </a:rPr>
              <a:t>HashMap</a:t>
            </a:r>
            <a:r>
              <a:rPr lang="en-IN" sz="2000" i="0" dirty="0">
                <a:solidFill>
                  <a:srgbClr val="192A3D"/>
                </a:solidFill>
                <a:effectLst/>
                <a:latin typeface="Calibri" panose="020F0502020204030204" pitchFamily="34" charset="0"/>
                <a:cs typeface="Calibri" panose="020F0502020204030204" pitchFamily="34" charset="0"/>
              </a:rPr>
              <a:t> objects.</a:t>
            </a:r>
            <a:endParaRPr lang="en-IN" sz="2000" b="0" i="0" dirty="0">
              <a:solidFill>
                <a:srgbClr val="353833"/>
              </a:solidFill>
              <a:effectLst/>
            </a:endParaRPr>
          </a:p>
          <a:p>
            <a:pPr marL="0" indent="0">
              <a:lnSpc>
                <a:spcPct val="100000"/>
              </a:lnSpc>
              <a:buNone/>
            </a:pPr>
            <a:r>
              <a:rPr lang="en-IN" sz="2000" dirty="0">
                <a:solidFill>
                  <a:srgbClr val="FF0000"/>
                </a:solidFill>
              </a:rPr>
              <a:t>1.   HashMap h = </a:t>
            </a:r>
            <a:r>
              <a:rPr lang="en-IN" sz="2000" b="1" dirty="0">
                <a:solidFill>
                  <a:srgbClr val="FF0000"/>
                </a:solidFill>
                <a:effectLst/>
              </a:rPr>
              <a:t>new </a:t>
            </a:r>
            <a:r>
              <a:rPr lang="en-IN" sz="2000" dirty="0">
                <a:solidFill>
                  <a:srgbClr val="FF0000"/>
                </a:solidFill>
              </a:rPr>
              <a:t>HashMap();</a:t>
            </a:r>
            <a:r>
              <a:rPr lang="en-IN" sz="2000" b="0" i="0" dirty="0">
                <a:solidFill>
                  <a:srgbClr val="FF0000"/>
                </a:solidFill>
                <a:effectLst/>
              </a:rPr>
              <a:t>	</a:t>
            </a:r>
            <a:endParaRPr lang="en-IN" sz="2000" dirty="0">
              <a:solidFill>
                <a:srgbClr val="FF0000"/>
              </a:solidFill>
            </a:endParaRPr>
          </a:p>
          <a:p>
            <a:pPr marL="0" indent="0">
              <a:lnSpc>
                <a:spcPct val="100000"/>
              </a:lnSpc>
              <a:buNone/>
            </a:pPr>
            <a:r>
              <a:rPr lang="en-IN" sz="2000" dirty="0"/>
              <a:t>	Constructs an empty HashMap with the default initial capacity (16) and the default load factor (0.75).</a:t>
            </a:r>
            <a:endParaRPr lang="en-IN" sz="2000" dirty="0">
              <a:solidFill>
                <a:srgbClr val="00B050"/>
              </a:solidFill>
            </a:endParaRPr>
          </a:p>
          <a:p>
            <a:pPr marL="0" indent="0">
              <a:lnSpc>
                <a:spcPct val="100000"/>
              </a:lnSpc>
              <a:buNone/>
            </a:pPr>
            <a:endParaRPr lang="en-IN" sz="2000" dirty="0">
              <a:solidFill>
                <a:srgbClr val="FF0000"/>
              </a:solidFill>
            </a:endParaRPr>
          </a:p>
          <a:p>
            <a:pPr marL="0" indent="0">
              <a:lnSpc>
                <a:spcPct val="100000"/>
              </a:lnSpc>
              <a:buNone/>
            </a:pPr>
            <a:r>
              <a:rPr lang="en-IN" sz="2000" dirty="0">
                <a:solidFill>
                  <a:srgbClr val="FF0000"/>
                </a:solidFill>
              </a:rPr>
              <a:t>2. HashMap h = </a:t>
            </a:r>
            <a:r>
              <a:rPr lang="en-IN" sz="2000" b="1" dirty="0">
                <a:solidFill>
                  <a:srgbClr val="FF0000"/>
                </a:solidFill>
                <a:effectLst/>
              </a:rPr>
              <a:t>new </a:t>
            </a:r>
            <a:r>
              <a:rPr lang="en-IN" sz="2000" dirty="0">
                <a:solidFill>
                  <a:srgbClr val="FF0000"/>
                </a:solidFill>
              </a:rPr>
              <a:t>HashMap (</a:t>
            </a:r>
            <a:r>
              <a:rPr lang="en-IN" sz="2000" b="1" dirty="0">
                <a:solidFill>
                  <a:srgbClr val="FF0000"/>
                </a:solidFill>
              </a:rPr>
              <a:t>int </a:t>
            </a:r>
            <a:r>
              <a:rPr lang="en-IN" sz="2000" dirty="0">
                <a:solidFill>
                  <a:srgbClr val="FF0000"/>
                </a:solidFill>
              </a:rPr>
              <a:t>initialCapacity);</a:t>
            </a:r>
            <a:r>
              <a:rPr lang="en-IN" sz="2000" b="0" i="0" dirty="0">
                <a:solidFill>
                  <a:srgbClr val="FF0000"/>
                </a:solidFill>
                <a:effectLst/>
              </a:rPr>
              <a:t>	</a:t>
            </a:r>
            <a:endParaRPr lang="en-IN" sz="2000" dirty="0">
              <a:solidFill>
                <a:srgbClr val="FF0000"/>
              </a:solidFill>
            </a:endParaRPr>
          </a:p>
          <a:p>
            <a:pPr marL="0" indent="0">
              <a:lnSpc>
                <a:spcPct val="100000"/>
              </a:lnSpc>
              <a:buNone/>
            </a:pPr>
            <a:r>
              <a:rPr lang="en-IN" sz="2000" dirty="0"/>
              <a:t>	Constructs an empty HashMap with the specified initial capacity and the default load factor (0.75).</a:t>
            </a:r>
          </a:p>
          <a:p>
            <a:pPr marL="0" indent="0">
              <a:lnSpc>
                <a:spcPct val="100000"/>
              </a:lnSpc>
              <a:buNone/>
            </a:pPr>
            <a:endParaRPr lang="en-IN" sz="2000" dirty="0">
              <a:solidFill>
                <a:srgbClr val="FF0000"/>
              </a:solidFill>
            </a:endParaRPr>
          </a:p>
          <a:p>
            <a:pPr marL="0" indent="0">
              <a:lnSpc>
                <a:spcPct val="100000"/>
              </a:lnSpc>
              <a:buNone/>
            </a:pPr>
            <a:r>
              <a:rPr lang="en-IN" sz="2000" dirty="0">
                <a:solidFill>
                  <a:srgbClr val="FF0000"/>
                </a:solidFill>
              </a:rPr>
              <a:t>3. HashMap h = HashMap (</a:t>
            </a:r>
            <a:r>
              <a:rPr lang="en-IN" sz="2000" b="1" dirty="0">
                <a:solidFill>
                  <a:srgbClr val="FF0000"/>
                </a:solidFill>
              </a:rPr>
              <a:t>int </a:t>
            </a:r>
            <a:r>
              <a:rPr lang="en-IN" sz="2000" dirty="0">
                <a:solidFill>
                  <a:srgbClr val="FF0000"/>
                </a:solidFill>
              </a:rPr>
              <a:t>initialCapacity, </a:t>
            </a:r>
            <a:r>
              <a:rPr lang="en-IN" sz="2000" b="1" dirty="0">
                <a:solidFill>
                  <a:srgbClr val="FF0000"/>
                </a:solidFill>
              </a:rPr>
              <a:t>float </a:t>
            </a:r>
            <a:r>
              <a:rPr lang="en-IN" sz="2000" dirty="0">
                <a:solidFill>
                  <a:srgbClr val="FF0000"/>
                </a:solidFill>
              </a:rPr>
              <a:t>loadFactor) ;</a:t>
            </a:r>
          </a:p>
          <a:p>
            <a:pPr marL="0" indent="0">
              <a:lnSpc>
                <a:spcPct val="100000"/>
              </a:lnSpc>
              <a:buNone/>
            </a:pPr>
            <a:r>
              <a:rPr lang="en-IN" sz="2000" dirty="0"/>
              <a:t>	Constructs an empty HashMap with the specified initial capacity and load factor.</a:t>
            </a:r>
            <a:endParaRPr lang="en-IN" sz="2000" dirty="0">
              <a:solidFill>
                <a:srgbClr val="00B050"/>
              </a:solidFill>
            </a:endParaRPr>
          </a:p>
          <a:p>
            <a:pPr marL="0" indent="0">
              <a:lnSpc>
                <a:spcPct val="100000"/>
              </a:lnSpc>
              <a:buNone/>
            </a:pPr>
            <a:endParaRPr lang="en-IN" sz="2000" dirty="0">
              <a:solidFill>
                <a:srgbClr val="FF0000"/>
              </a:solidFill>
            </a:endParaRPr>
          </a:p>
          <a:p>
            <a:pPr marL="0" indent="0">
              <a:lnSpc>
                <a:spcPct val="100000"/>
              </a:lnSpc>
              <a:buNone/>
            </a:pPr>
            <a:r>
              <a:rPr lang="en-IN" sz="2000" dirty="0">
                <a:solidFill>
                  <a:srgbClr val="FF0000"/>
                </a:solidFill>
              </a:rPr>
              <a:t>4. HashMap h = </a:t>
            </a:r>
            <a:r>
              <a:rPr lang="en-IN" sz="2000" b="1" dirty="0">
                <a:solidFill>
                  <a:srgbClr val="FF0000"/>
                </a:solidFill>
              </a:rPr>
              <a:t>new </a:t>
            </a:r>
            <a:r>
              <a:rPr lang="en-IN" sz="2000" dirty="0">
                <a:solidFill>
                  <a:srgbClr val="FF0000"/>
                </a:solidFill>
              </a:rPr>
              <a:t>HashMap (</a:t>
            </a:r>
            <a:r>
              <a:rPr lang="en-IN" sz="2000" b="1" dirty="0">
                <a:solidFill>
                  <a:srgbClr val="FF0000"/>
                </a:solidFill>
              </a:rPr>
              <a:t>Map </a:t>
            </a:r>
            <a:r>
              <a:rPr lang="en-IN" sz="2000" dirty="0">
                <a:solidFill>
                  <a:srgbClr val="FF0000"/>
                </a:solidFill>
              </a:rPr>
              <a:t>m);	</a:t>
            </a:r>
          </a:p>
          <a:p>
            <a:pPr marL="0" indent="0">
              <a:lnSpc>
                <a:spcPct val="100000"/>
              </a:lnSpc>
              <a:buNone/>
            </a:pPr>
            <a:r>
              <a:rPr lang="en-IN" sz="2000" dirty="0"/>
              <a:t>	 Constructs a new HashMap with the same mappings as the specified Map. The HashMap is created with default load factor (0.75) and an initial capacity sufficient to hold the mappings in the specified Map.</a:t>
            </a:r>
            <a:endParaRPr lang="en-US" sz="2000" dirty="0"/>
          </a:p>
        </p:txBody>
      </p:sp>
    </p:spTree>
    <p:extLst>
      <p:ext uri="{BB962C8B-B14F-4D97-AF65-F5344CB8AC3E}">
        <p14:creationId xmlns:p14="http://schemas.microsoft.com/office/powerpoint/2010/main" val="34803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D17BE1-96CB-A31F-1C8A-818E30396377}"/>
              </a:ext>
            </a:extLst>
          </p:cNvPr>
          <p:cNvPicPr>
            <a:picLocks noGrp="1" noChangeAspect="1"/>
          </p:cNvPicPr>
          <p:nvPr>
            <p:ph idx="1"/>
          </p:nvPr>
        </p:nvPicPr>
        <p:blipFill>
          <a:blip r:embed="rId2"/>
          <a:stretch>
            <a:fillRect/>
          </a:stretch>
        </p:blipFill>
        <p:spPr>
          <a:xfrm>
            <a:off x="2713831" y="362744"/>
            <a:ext cx="6718300" cy="6057900"/>
          </a:xfrm>
          <a:prstGeom prst="rect">
            <a:avLst/>
          </a:prstGeom>
        </p:spPr>
      </p:pic>
    </p:spTree>
    <p:extLst>
      <p:ext uri="{BB962C8B-B14F-4D97-AF65-F5344CB8AC3E}">
        <p14:creationId xmlns:p14="http://schemas.microsoft.com/office/powerpoint/2010/main" val="102342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581228A-B64B-DDC1-6606-50D926ECE3AB}"/>
              </a:ext>
            </a:extLst>
          </p:cNvPr>
          <p:cNvPicPr>
            <a:picLocks noGrp="1" noChangeAspect="1"/>
          </p:cNvPicPr>
          <p:nvPr>
            <p:ph idx="1"/>
          </p:nvPr>
        </p:nvPicPr>
        <p:blipFill>
          <a:blip r:embed="rId2"/>
          <a:stretch>
            <a:fillRect/>
          </a:stretch>
        </p:blipFill>
        <p:spPr>
          <a:xfrm>
            <a:off x="630195" y="1068948"/>
            <a:ext cx="4693358" cy="4409450"/>
          </a:xfrm>
          <a:prstGeom prst="rect">
            <a:avLst/>
          </a:prstGeom>
        </p:spPr>
      </p:pic>
      <p:pic>
        <p:nvPicPr>
          <p:cNvPr id="5" name="Picture 4">
            <a:extLst>
              <a:ext uri="{FF2B5EF4-FFF2-40B4-BE49-F238E27FC236}">
                <a16:creationId xmlns:a16="http://schemas.microsoft.com/office/drawing/2014/main" id="{32EB215F-D972-B114-B2CA-866255DCA4B0}"/>
              </a:ext>
            </a:extLst>
          </p:cNvPr>
          <p:cNvPicPr>
            <a:picLocks noChangeAspect="1"/>
          </p:cNvPicPr>
          <p:nvPr/>
        </p:nvPicPr>
        <p:blipFill>
          <a:blip r:embed="rId3"/>
          <a:stretch>
            <a:fillRect/>
          </a:stretch>
        </p:blipFill>
        <p:spPr>
          <a:xfrm>
            <a:off x="6203092" y="560534"/>
            <a:ext cx="5649267" cy="5691984"/>
          </a:xfrm>
          <a:prstGeom prst="rect">
            <a:avLst/>
          </a:prstGeom>
        </p:spPr>
      </p:pic>
    </p:spTree>
    <p:extLst>
      <p:ext uri="{BB962C8B-B14F-4D97-AF65-F5344CB8AC3E}">
        <p14:creationId xmlns:p14="http://schemas.microsoft.com/office/powerpoint/2010/main" val="622333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CAE396-F8A3-5210-A14B-09F43CF1D9F8}"/>
              </a:ext>
            </a:extLst>
          </p:cNvPr>
          <p:cNvPicPr>
            <a:picLocks noGrp="1" noChangeAspect="1"/>
          </p:cNvPicPr>
          <p:nvPr>
            <p:ph idx="1"/>
          </p:nvPr>
        </p:nvPicPr>
        <p:blipFill>
          <a:blip r:embed="rId2"/>
          <a:stretch>
            <a:fillRect/>
          </a:stretch>
        </p:blipFill>
        <p:spPr>
          <a:xfrm>
            <a:off x="259493" y="1014697"/>
            <a:ext cx="5480307" cy="5521747"/>
          </a:xfrm>
          <a:prstGeom prst="rect">
            <a:avLst/>
          </a:prstGeom>
        </p:spPr>
      </p:pic>
      <p:pic>
        <p:nvPicPr>
          <p:cNvPr id="6" name="Picture 5">
            <a:extLst>
              <a:ext uri="{FF2B5EF4-FFF2-40B4-BE49-F238E27FC236}">
                <a16:creationId xmlns:a16="http://schemas.microsoft.com/office/drawing/2014/main" id="{092FE4DD-C531-BE75-32B8-A085A891C9C2}"/>
              </a:ext>
            </a:extLst>
          </p:cNvPr>
          <p:cNvPicPr>
            <a:picLocks noChangeAspect="1"/>
          </p:cNvPicPr>
          <p:nvPr/>
        </p:nvPicPr>
        <p:blipFill>
          <a:blip r:embed="rId3"/>
          <a:stretch>
            <a:fillRect/>
          </a:stretch>
        </p:blipFill>
        <p:spPr>
          <a:xfrm>
            <a:off x="6309509" y="507349"/>
            <a:ext cx="5622998" cy="5843302"/>
          </a:xfrm>
          <a:prstGeom prst="rect">
            <a:avLst/>
          </a:prstGeom>
        </p:spPr>
      </p:pic>
    </p:spTree>
    <p:extLst>
      <p:ext uri="{BB962C8B-B14F-4D97-AF65-F5344CB8AC3E}">
        <p14:creationId xmlns:p14="http://schemas.microsoft.com/office/powerpoint/2010/main" val="213171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9265EC-4CA0-AC8B-3963-CE2C6B826936}"/>
              </a:ext>
            </a:extLst>
          </p:cNvPr>
          <p:cNvPicPr>
            <a:picLocks noGrp="1" noChangeAspect="1"/>
          </p:cNvPicPr>
          <p:nvPr>
            <p:ph idx="1"/>
          </p:nvPr>
        </p:nvPicPr>
        <p:blipFill>
          <a:blip r:embed="rId2"/>
          <a:stretch>
            <a:fillRect/>
          </a:stretch>
        </p:blipFill>
        <p:spPr>
          <a:xfrm>
            <a:off x="2780270" y="284163"/>
            <a:ext cx="6195365" cy="6426200"/>
          </a:xfrm>
          <a:prstGeom prst="rect">
            <a:avLst/>
          </a:prstGeom>
        </p:spPr>
      </p:pic>
    </p:spTree>
    <p:extLst>
      <p:ext uri="{BB962C8B-B14F-4D97-AF65-F5344CB8AC3E}">
        <p14:creationId xmlns:p14="http://schemas.microsoft.com/office/powerpoint/2010/main" val="233805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6DF6794-A447-4148-7FAA-17DA4717FD0C}"/>
              </a:ext>
            </a:extLst>
          </p:cNvPr>
          <p:cNvPicPr>
            <a:picLocks noGrp="1" noChangeAspect="1"/>
          </p:cNvPicPr>
          <p:nvPr>
            <p:ph idx="1"/>
          </p:nvPr>
        </p:nvPicPr>
        <p:blipFill>
          <a:blip r:embed="rId2"/>
          <a:stretch>
            <a:fillRect/>
          </a:stretch>
        </p:blipFill>
        <p:spPr>
          <a:xfrm>
            <a:off x="2788634" y="284163"/>
            <a:ext cx="6756019" cy="6289675"/>
          </a:xfrm>
          <a:prstGeom prst="rect">
            <a:avLst/>
          </a:prstGeom>
        </p:spPr>
      </p:pic>
    </p:spTree>
    <p:extLst>
      <p:ext uri="{BB962C8B-B14F-4D97-AF65-F5344CB8AC3E}">
        <p14:creationId xmlns:p14="http://schemas.microsoft.com/office/powerpoint/2010/main" val="1422154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3DEF59-AC4D-DB36-DF14-D3FFBC823017}"/>
              </a:ext>
            </a:extLst>
          </p:cNvPr>
          <p:cNvPicPr>
            <a:picLocks noGrp="1" noChangeAspect="1"/>
          </p:cNvPicPr>
          <p:nvPr>
            <p:ph idx="1"/>
          </p:nvPr>
        </p:nvPicPr>
        <p:blipFill>
          <a:blip r:embed="rId2"/>
          <a:stretch>
            <a:fillRect/>
          </a:stretch>
        </p:blipFill>
        <p:spPr>
          <a:xfrm>
            <a:off x="2338916" y="309563"/>
            <a:ext cx="7431617" cy="6313487"/>
          </a:xfrm>
          <a:prstGeom prst="rect">
            <a:avLst/>
          </a:prstGeom>
        </p:spPr>
      </p:pic>
    </p:spTree>
    <p:extLst>
      <p:ext uri="{BB962C8B-B14F-4D97-AF65-F5344CB8AC3E}">
        <p14:creationId xmlns:p14="http://schemas.microsoft.com/office/powerpoint/2010/main" val="3156973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2119</TotalTime>
  <Words>253</Words>
  <Application>Microsoft Macintosh PowerPoint</Application>
  <PresentationFormat>Widescreen</PresentationFormat>
  <Paragraphs>30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Calibri</vt:lpstr>
      <vt:lpstr>Calibri Light</vt:lpstr>
      <vt:lpstr>Office Theme</vt:lpstr>
      <vt:lpstr>Collection Framework  HashMap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Dheeraj Chowdary</dc:creator>
  <cp:lastModifiedBy>Dheeraj Chowdary</cp:lastModifiedBy>
  <cp:revision>432</cp:revision>
  <dcterms:created xsi:type="dcterms:W3CDTF">2022-09-30T05:28:25Z</dcterms:created>
  <dcterms:modified xsi:type="dcterms:W3CDTF">2022-12-20T17:26:05Z</dcterms:modified>
</cp:coreProperties>
</file>