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71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4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1428750"/>
            <a:ext cx="11173890" cy="2105026"/>
          </a:xfrm>
        </p:spPr>
        <p:txBody>
          <a:bodyPr>
            <a:normAutofit fontScale="90000"/>
          </a:bodyPr>
          <a:lstStyle/>
          <a:p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r>
              <a:rPr lang="en-IN" sz="33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Comparison of Set Implementation Classes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r>
              <a:rPr lang="en-IN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HashSet </a:t>
            </a:r>
            <a:r>
              <a:rPr lang="en-IN" sz="3600" b="1" dirty="0">
                <a:solidFill>
                  <a:srgbClr val="002060"/>
                </a:solidFill>
                <a:latin typeface="Calibri" panose="020F0502020204030204" pitchFamily="34" charset="0"/>
              </a:rPr>
              <a:t>Vs</a:t>
            </a:r>
            <a:r>
              <a:rPr lang="en-IN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 LinkedHashSe</a:t>
            </a:r>
            <a:r>
              <a:rPr lang="en-IN" sz="3600" b="1" dirty="0">
                <a:solidFill>
                  <a:srgbClr val="002060"/>
                </a:solidFill>
                <a:latin typeface="Calibri" panose="020F0502020204030204" pitchFamily="34" charset="0"/>
              </a:rPr>
              <a:t>t Vs TreeSet</a:t>
            </a:r>
            <a:endParaRPr lang="en-IN" sz="33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186D53-F753-04AA-9315-9A3CEE15C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816547"/>
              </p:ext>
            </p:extLst>
          </p:nvPr>
        </p:nvGraphicFramePr>
        <p:xfrm>
          <a:off x="152399" y="86501"/>
          <a:ext cx="11862487" cy="6712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4304">
                  <a:extLst>
                    <a:ext uri="{9D8B030D-6E8A-4147-A177-3AD203B41FA5}">
                      <a16:colId xmlns:a16="http://schemas.microsoft.com/office/drawing/2014/main" val="459859783"/>
                    </a:ext>
                  </a:extLst>
                </a:gridCol>
                <a:gridCol w="2646840">
                  <a:extLst>
                    <a:ext uri="{9D8B030D-6E8A-4147-A177-3AD203B41FA5}">
                      <a16:colId xmlns:a16="http://schemas.microsoft.com/office/drawing/2014/main" val="2349588801"/>
                    </a:ext>
                  </a:extLst>
                </a:gridCol>
                <a:gridCol w="2711779">
                  <a:extLst>
                    <a:ext uri="{9D8B030D-6E8A-4147-A177-3AD203B41FA5}">
                      <a16:colId xmlns:a16="http://schemas.microsoft.com/office/drawing/2014/main" val="2022132561"/>
                    </a:ext>
                  </a:extLst>
                </a:gridCol>
                <a:gridCol w="3999564">
                  <a:extLst>
                    <a:ext uri="{9D8B030D-6E8A-4147-A177-3AD203B41FA5}">
                      <a16:colId xmlns:a16="http://schemas.microsoft.com/office/drawing/2014/main" val="166590148"/>
                    </a:ext>
                  </a:extLst>
                </a:gridCol>
              </a:tblGrid>
              <a:tr h="35291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HashSet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LinkedHashSet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TreeSet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79937"/>
                  </a:ext>
                </a:extLst>
              </a:tr>
              <a:tr h="61760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Implemented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 List &amp; Hashtable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Balanced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53545"/>
                  </a:ext>
                </a:extLst>
              </a:tr>
              <a:tr h="11469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Order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Doesn’t maintain any order of elements.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Maintains insertion order of elements.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 the elements according to supplied Comparator. If no comparator is supplied, follows natural ascending order.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35432"/>
                  </a:ext>
                </a:extLst>
              </a:tr>
              <a:tr h="882292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How they work internally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Uses HashMap internally to store it’s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Uses  LinkedHashMap internally to store it’s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Uses TreeMap internally to store it’s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084666"/>
                  </a:ext>
                </a:extLst>
              </a:tr>
              <a:tr h="8822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Time Complexity for Insertion, Removal, Retrieval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O(log(n))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278922"/>
                  </a:ext>
                </a:extLst>
              </a:tr>
              <a:tr h="617605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How they compare the elements?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equals() and hashCode()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equals() and hashCode()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compare() or compareTo()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09117"/>
                  </a:ext>
                </a:extLst>
              </a:tr>
              <a:tr h="882292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Null elements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Allows.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Allows.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Doesn’t allow. If you try to insert, it throws </a:t>
                      </a:r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NullPointerException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234507"/>
                  </a:ext>
                </a:extLst>
              </a:tr>
              <a:tr h="116709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Heterogeneous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Not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58376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0D0BA6C-752E-5BFF-FB44-5A4F6A216035}"/>
              </a:ext>
            </a:extLst>
          </p:cNvPr>
          <p:cNvSpPr/>
          <p:nvPr/>
        </p:nvSpPr>
        <p:spPr>
          <a:xfrm>
            <a:off x="152398" y="460441"/>
            <a:ext cx="11862487" cy="614597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FD4615-BC43-5AED-A4E0-2F20E4B47C83}"/>
              </a:ext>
            </a:extLst>
          </p:cNvPr>
          <p:cNvSpPr/>
          <p:nvPr/>
        </p:nvSpPr>
        <p:spPr>
          <a:xfrm>
            <a:off x="152397" y="1075038"/>
            <a:ext cx="11862487" cy="1243034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9FF53-4A89-4D22-38B3-536EFD3FBF59}"/>
              </a:ext>
            </a:extLst>
          </p:cNvPr>
          <p:cNvSpPr/>
          <p:nvPr/>
        </p:nvSpPr>
        <p:spPr>
          <a:xfrm>
            <a:off x="156514" y="2305715"/>
            <a:ext cx="11862487" cy="857613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E9EFC1-13C4-EADD-76EA-5E0662BF56E1}"/>
              </a:ext>
            </a:extLst>
          </p:cNvPr>
          <p:cNvSpPr/>
          <p:nvPr/>
        </p:nvSpPr>
        <p:spPr>
          <a:xfrm>
            <a:off x="144157" y="3188042"/>
            <a:ext cx="11895444" cy="921772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B2014-F0F0-A2EF-F6A0-9B4F6EAC3BE8}"/>
              </a:ext>
            </a:extLst>
          </p:cNvPr>
          <p:cNvSpPr/>
          <p:nvPr/>
        </p:nvSpPr>
        <p:spPr>
          <a:xfrm>
            <a:off x="144157" y="4109814"/>
            <a:ext cx="11895444" cy="614597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E0026-3D95-A632-B373-CA783F1EC5C5}"/>
              </a:ext>
            </a:extLst>
          </p:cNvPr>
          <p:cNvSpPr/>
          <p:nvPr/>
        </p:nvSpPr>
        <p:spPr>
          <a:xfrm>
            <a:off x="156514" y="4740007"/>
            <a:ext cx="11862487" cy="889693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548848-391D-6D6D-4077-2A1A185CC3AE}"/>
              </a:ext>
            </a:extLst>
          </p:cNvPr>
          <p:cNvSpPr/>
          <p:nvPr/>
        </p:nvSpPr>
        <p:spPr>
          <a:xfrm>
            <a:off x="148285" y="5580266"/>
            <a:ext cx="11895444" cy="1215947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709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 animBg="1"/>
      <p:bldP spid="8" grpId="0" animBg="1"/>
      <p:bldP spid="1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</TotalTime>
  <Words>168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Collection Framework  Comparison of Set Implementation Classes  HashSet Vs LinkedHashSet Vs TreeSet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265</cp:revision>
  <dcterms:created xsi:type="dcterms:W3CDTF">2022-09-30T05:28:25Z</dcterms:created>
  <dcterms:modified xsi:type="dcterms:W3CDTF">2022-12-18T16:13:32Z</dcterms:modified>
</cp:coreProperties>
</file>