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  <p:sldId id="270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6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4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5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4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8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95" y="1428750"/>
            <a:ext cx="11173890" cy="2105026"/>
          </a:xfrm>
        </p:spPr>
        <p:txBody>
          <a:bodyPr>
            <a:normAutofit/>
          </a:bodyPr>
          <a:lstStyle/>
          <a:p>
            <a: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Collection Framework</a:t>
            </a: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effectLst/>
                <a:latin typeface="Calibri" panose="020F0502020204030204" pitchFamily="34" charset="0"/>
              </a:rPr>
            </a:br>
            <a:r>
              <a:rPr lang="en-IN" sz="33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Differences between </a:t>
            </a:r>
            <a:r>
              <a:rPr lang="en-IN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HashSet</a:t>
            </a:r>
            <a:r>
              <a:rPr lang="en-IN" sz="3600" b="1" dirty="0">
                <a:solidFill>
                  <a:schemeClr val="tx2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and</a:t>
            </a:r>
            <a:r>
              <a:rPr lang="en-IN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LinkedHashSet</a:t>
            </a:r>
            <a:endParaRPr lang="en-IN" sz="33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59" y="4880919"/>
            <a:ext cx="4563026" cy="1161533"/>
          </a:xfrm>
        </p:spPr>
        <p:txBody>
          <a:bodyPr>
            <a:normAutofit/>
          </a:bodyPr>
          <a:lstStyle/>
          <a:p>
            <a:r>
              <a:rPr lang="en-US" b="1" dirty="0"/>
              <a:t>			</a:t>
            </a:r>
            <a:r>
              <a:rPr lang="en-US" sz="40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186D53-F753-04AA-9315-9A3CEE15C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548480"/>
              </p:ext>
            </p:extLst>
          </p:nvPr>
        </p:nvGraphicFramePr>
        <p:xfrm>
          <a:off x="306858" y="790831"/>
          <a:ext cx="11578284" cy="29063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8266">
                  <a:extLst>
                    <a:ext uri="{9D8B030D-6E8A-4147-A177-3AD203B41FA5}">
                      <a16:colId xmlns:a16="http://schemas.microsoft.com/office/drawing/2014/main" val="2349588801"/>
                    </a:ext>
                  </a:extLst>
                </a:gridCol>
                <a:gridCol w="6720018">
                  <a:extLst>
                    <a:ext uri="{9D8B030D-6E8A-4147-A177-3AD203B41FA5}">
                      <a16:colId xmlns:a16="http://schemas.microsoft.com/office/drawing/2014/main" val="2022132561"/>
                    </a:ext>
                  </a:extLst>
                </a:gridCol>
              </a:tblGrid>
              <a:tr h="5681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HashSet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LinkedHashSet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179937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r>
                        <a:rPr lang="en-US" dirty="0"/>
                        <a:t>Introduced in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1.2</a:t>
                      </a:r>
                      <a:r>
                        <a:rPr lang="en-US" dirty="0"/>
                        <a:t>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/>
                        <a:t>Introduced in </a:t>
                      </a:r>
                      <a:r>
                        <a:rPr lang="en-IN" sz="1800" dirty="0">
                          <a:solidFill>
                            <a:srgbClr val="00B050"/>
                          </a:solidFill>
                        </a:rPr>
                        <a:t>1.4</a:t>
                      </a:r>
                      <a:r>
                        <a:rPr lang="en-IN" sz="1800" dirty="0"/>
                        <a:t>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53545"/>
                  </a:ext>
                </a:extLst>
              </a:tr>
              <a:tr h="55048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IN" sz="1800" dirty="0"/>
                        <a:t>Implemented Data Structure is HashTable.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IN" sz="1800" dirty="0"/>
                        <a:t>Implemented Data Structure are HashTable and Doubly Linked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035432"/>
                  </a:ext>
                </a:extLst>
              </a:tr>
              <a:tr h="59085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IN" sz="1800" dirty="0"/>
                        <a:t>Insertion order not preserved.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IN" sz="1800" dirty="0"/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IN" sz="1800" dirty="0"/>
                        <a:t>i.e., Elements are ordered based on hash code of elements.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800" dirty="0"/>
                        <a:t>Insertion order Preserved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084666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67437633-8AF9-D873-88CC-5BD74CB65509}"/>
              </a:ext>
            </a:extLst>
          </p:cNvPr>
          <p:cNvSpPr/>
          <p:nvPr/>
        </p:nvSpPr>
        <p:spPr>
          <a:xfrm>
            <a:off x="306857" y="1365724"/>
            <a:ext cx="11578284" cy="586643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0B9488-1AF6-CB16-78CA-CEF62191F605}"/>
              </a:ext>
            </a:extLst>
          </p:cNvPr>
          <p:cNvSpPr/>
          <p:nvPr/>
        </p:nvSpPr>
        <p:spPr>
          <a:xfrm>
            <a:off x="306857" y="1922604"/>
            <a:ext cx="11578284" cy="586643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7EA59-6AFF-D1AD-054C-96B9D8160501}"/>
              </a:ext>
            </a:extLst>
          </p:cNvPr>
          <p:cNvSpPr/>
          <p:nvPr/>
        </p:nvSpPr>
        <p:spPr>
          <a:xfrm>
            <a:off x="306857" y="2509248"/>
            <a:ext cx="11578284" cy="1187894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3138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</TotalTime>
  <Words>66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Collection Framework   Differences between HashSet and LinkedHashSet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220</cp:revision>
  <dcterms:created xsi:type="dcterms:W3CDTF">2022-09-30T05:28:25Z</dcterms:created>
  <dcterms:modified xsi:type="dcterms:W3CDTF">2022-12-08T10:07:05Z</dcterms:modified>
</cp:coreProperties>
</file>