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41" r:id="rId1"/>
  </p:sldMasterIdLst>
  <p:sldIdLst>
    <p:sldId id="256" r:id="rId2"/>
    <p:sldId id="287" r:id="rId3"/>
    <p:sldId id="288" r:id="rId4"/>
    <p:sldId id="289" r:id="rId5"/>
    <p:sldId id="290" r:id="rId6"/>
    <p:sldId id="294" r:id="rId7"/>
    <p:sldId id="292" r:id="rId8"/>
    <p:sldId id="27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38.9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24575,'0'79'0,"0"-31"0,0 5 0,0 19 0,0 5 0,-1 14 0,2 2 0,0 3 0,2 1 0,0-30 0,0 0 0,1 0 0,2 27 0,2-1 0,0-7 0,1-2 0,-1-5 0,-1-3 0,-1-10 0,-1-4 0,0-8 0,-1-3 0,1 30 0,-3-19 0,1-11 0,-3-1 0,0 1 0,0 7 0,0 9 0,0 2 0,0 2 0,0-1 0,0-8 0,0-10 0,0-12 0,0-16 0,1-12 0,3-10 0,5-6 0,4-5 0,3-4 0,9-2 0,19 1 0,27 3 0,-18 6 0,6 1 0,14 1 0,6 1 0,11 0 0,3 0 0,-24 1 0,1 1 0,0-1-143,1 1 0,-1 0 1,1 0 142,0 0 0,0 0 0,0 0 0,2 0 0,0 0 0,0 0 0,0 0 0,1 0 0,0 0 0,0 0 0,1 0 0,0 0 0,1 0 0,0 0 0,0 0 0,1 0 0,0 0 0,1 0 0,2 0 0,2 0 0,0 0-342,4 0 0,1 0 0,0 0 342,1 0 0,0 0 0,0 0 0,1 0 0,0 0 0,0 0 0,1 0 0,1 0 0,1 0 0,1 0 0,0 0 0,1 0 0,3 0 0,1 0 0,1 0 0,0 0 0,1 0 0,-1 0 0,0 1 0,-1-1 0,0-1 0,-1 1 0,0-2 0,-1 1 0,-3 0 0,-2-1 0,0 1 0,-2-1 0,-2 1 0,0-1 0,-7 1 0,0 0 0,-1 0-173,-3 1 1,0 0 0,-1 0 172,0 0 0,0 0 0,0 0 0,1 0 0,-1 0 0,1 0 0,2 0 0,1 0 0,-2 0 0,-4 0 0,0 0 0,-2 0 0,-2 0 0,-1 0 0,0 0 0,31 0 0,-1 0 0,1 0 0,-1 0 0,0 0 0,0 0 0,-1 0 0,-1 0 0,-4 0 0,-1 0-5,-4 0 1,-1 0 4,-1-3 0,-1-1 197,-5-1 0,-3-1-197,-6-2 0,-3-2 509,-6 0 1,-2-1-510,-4 2 0,-2 0 278,-3 0 0,-1 0-278,44-6 11,-5 3-11,-5 1 0,3 4 0,4 2 0,1 3 0,-9 2 0,-19 0 0,-21 0 0,-14 0 0,-17-4 0,0-4 0,-11-28 0,0 21 0,0-16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00.5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24575,'0'66'0,"0"16"0,0-28 0,0 3 0,0 6 0,0 2 0,0 4 0,0 2 0,0 3 0,0 1 0,0 1 0,0-1 0,0-2 0,0-1 0,0-6 0,0-3 0,0-8 0,0-2 0,0 41 0,0-14 0,0-6 0,0-3 0,0-7 0,0-8 0,0-10 0,0-13 0,0-10 0,0-4 0,0-3 0,0 0 0,0 0 0,0 1 0,0-4 0,0-3 0,2-3 0,0-1 0,0-1 0,0 0 0,-1 0 0,1-3 0,0 2 0,0-1 0,-1 2 0,-1 2 0,2 1 0,1 2 0,-1 2 0,2 2 0,0 9 0,4 13 0,2 15 0,0 9 0,-1 0 0,-1-6 0,-1-10 0,0-10 0,0-8 0,-1-6 0,-1-2 0,-2 0 0,2 1 0,-1-1 0,1-2 0,-2-4 0,-1-16 0,-2-8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02.6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24575,'0'27'0,"0"16"0,0 31 0,0-21 0,0 4 0,0 7 0,0 4 0,0 11 0,0 5 0,0 6 0,0 2 0,-1 4 0,2 0 0,0 4 0,1 0 0,-1-7 0,1-2 0,1-9 0,1-3 0,-1-8 0,0-3 0,0-12 0,-1-3 0,4 31 0,-3-20 0,-1-17 0,-2-7 0,0-7 0,0-1 0,0 0 0,0 1 0,0 4 0,0 1 0,0 2 0,0-2 0,0-3 0,0-3 0,0-6 0,4-5 0,-3-13 0,3-13-1696,-4-31 0,0 18 0,0-13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07.5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1 24575,'-4'19'0,"-4"6"0,0 1 0,1-1 0,5-7 0,2-6 0,0-1 0,0 2 0,3 4 0,3 1 0,2 0 0,3 0 0,-2 1 0,1-1 0,-3 0 0,-2-2 0,0-3 0,-2-5 0,2-2 0,3-1 0,-1-2 0,2-1 0,0-2 0,2 2 0,0 1 0,2-1 0,1 0 0,0-2 0,0 0 0,-2 0 0,1 0 0,-2 0 0,1 0 0,-1-1 0,0-4 0,0-2 0,-1-3 0,-1-1 0,-3 1 0,-1 2 0,-1 1 0,-2 1 0,0 1 0,-2-1 0,0-1 0,0-2 0,0-3 0,0-2 0,0-2 0,0-2 0,0-1 0,0 3 0,0 1 0,0 4 0,-2 4 0,-2 3 0,-2 2 0,-1 2 0,1 0 0,-2 0 0,-1 0 0,-1 0 0,0 0 0,0 0 0,1 0 0,0 0 0,1 0 0,-1 0 0,2 0 0,1 0 0,1 0 0,0-1 0,-2-2 0,3 0 0,-3-2 0,5 1 0,-1-2 0,0-1 0,2 3 0,-1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09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24575,'0'17'0,"0"4"0,0 8 0,0 7 0,0 0 0,0 1 0,0-4 0,0-2 0,0-3 0,0-4 0,0-5 0,0-2 0,0-3 0,0 0 0,0-2 0,0-1 0,0 0 0,0 1 0,0 0 0,0 0 0,0-3 0,0-7 0,0-3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16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254 0 24575,'-16'0'0,"0"0"0,10 0 0,-5 0 0,-3 0 0,-2 0 0,0 2 0,1 3 0,-2 0 0,0 2 0,2-1 0,1-1 0,2-1 0,0-3 0,1-1 0,2 0 0,2 2 0,3 1 0,0 3 0,1-2 0,-2 4 0,3-3 0,-2 3 0,1 1 0,1-1 0,0 1 0,2 2 0,0 2 0,0 1 0,0 1 0,0-6 0,3 0 0,3-3 0,2 2 0,0-1 0,-1 1 0,0-1 0,-1-2 0,0-3 0,0 0 0,-1-2 0,1 0 0,0 0 0,2 0 0,0 0 0,2 0 0,-1 0 0,2 0 0,-1 0 0,1 0 0,0 0 0,-1 0 0,-1 0 0,0 0 0,2 0 0,-5 0 0,3 0 0,-5-1 0,2-2 0,1-4 0,1-6 0,1-1 0,-2 0 0,-1 2 0,0 4 0,0 1 0,0 0 0,-2 0 0,-2 1 0,-1 0 0,-1 0 0,0 0 0,0 1 0,0 1 0,0 3 0,0 14 0,0 7 0,0 18 0,0 3 0,0 11 0,3 5 0,-1-2 0,1-3 0,-1-12 0,-2-5 0,0-7 0,0-5 0,0-3 0,0-5 0,0-1 0,0-1 0,0 0 0,0-2 0,0-2 0,0-2 0,0-3 0,0 1 0,0 0 0,2 0 0,1 2 0,-1-2 0,0 1 0,-2 0 0,0 0 0,0-2 0,0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22.4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425 1 24575,'0'25'0,"-2"26"0,-12 27 0,1-30 0,-5 2 0,-5 4 0,-5-1 0,-6 1 0,-4-1 0,0 1 0,0-1 0,2-5 0,2-3 0,-20 27 0,22-30 0,15-18 0,11-11 0,8-5 0,7-4 0,17-3 0,26-1 0,26 0 0,-28 1 0,4 3 0,5 3 0,1 3 0,-1 4 0,0 1 0,-3 3 0,-1 2 0,-8-1 0,-1-1 0,34 13 0,-11-5 0,-9-4 0,-6 0 0,-8-2 0,-11-2 0,-7-4 0,-5-2 0,4-1 0,0 0 0,-1 0 0,-7-1 0,-9-2 0,-5-4 0,-4-2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1:24.87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1267 24575,'56'0'0,"0"1"0,10-2 0,2-2 0,7-1 0,6-2 0,-4-2 0,5-2 0,2-1 0,3-3-1129,-9 1 0,3-2 0,2-1 0,0-2 0,2 0 1129,8-3 0,3-2 0,0-1 0,1-1 0,1 0 0,-12 2 0,1 0 0,0-1 0,1-1 0,0 1 0,0-1-382,2-1 0,1-1 0,0 0 1,0 0-1,0 0 0,-1 0 382,-1 1 0,0-1 0,0 0 0,-1 0 0,-1 1 0,-1-1 0,10-3 0,0 0 0,-2 0 0,-2 1 0,-2 0 134,9-3 1,-3 1 0,-2 1-1,-3 2-134,-14 4 0,-2 1 0,-2 1 0,-3 1-60,10-3 0,-3 2 1,-4 1 59,18-4 0,-5 2 1128,-15 4 1,-5 4-1129,25-5 3476,-37 11-3476,-32 5 390,-10 2 1,-12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28.9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24575,'0'43'0,"0"24"0,0-14 0,0 6 0,0 19 0,0 8 0,0-19 0,0 3 0,0 3-561,0 13 1,0 4 0,0 1 560,0-18 0,0 2 0,0 0 0,0 2 0,0 4 0,0 2 0,0 1 0,0-1-297,0 3 0,0-1 1,0 1-1,0 0 297,0-2 0,0 1 0,0-1 0,0 0 0,0-2 0,0 1 0,0-1 0,0-1 0,0-4 0,0-1 0,0-1 0,0-1-260,1 22 0,0 0 0,1-3 260,-1-7 0,1-1 0,0-3 0,0-7 0,-1-2 0,1-2 0,0 22 0,0-5 0,-2-19 0,0-6 1117,0 32-1117,0-38 1624,0-23-1624,1-18 907,1-10-907,2-4 0,0-2 0,0 0 0,0 0 0,0 0 0,0 0 0,-1-2 0,-2-2 0,0-10 0,-1 7 0,0-5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32.20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24575,'49'0'0,"-2"0"0,9 0 0,31 0 0,12 0 0,-12 0 0,8 0 0,2 0-1170,-12 0 1,3 0-1,2 0 1,2 0 1169,-9 0 0,2 0 0,2 0 0,0 0 0,2 0-434,5 0 0,1 0 0,2 0 0,0 0 0,1 0 434,-13 0 0,0 0 0,1 0 0,0 0 0,0 0 0,0 0 0,3 0 0,0 0 0,0-1 0,0 1 0,0 0 0,-1 1 0,0-1 0,0 0 0,-1 0 0,0 0 0,1 0 0,-1 0 0,1 1 0,0 0 0,0-1 0,0 1 0,0 0 0,0 0 0,0 0 0,-1 0 0,1 0 0,-1 0 0,0 0 0,0 0 0,-1 0 0,0 0 0,0-1 0,0 1 0,-1 0 0,0 0 0,0 0 0,-1-1 0,0 1 0,0 0 0,0-1 0,-1 1 0,15-1 0,-1 0 0,1 0 0,-2 0 0,1 0 0,-3 0 0,0 0 0,0 0 0,-1 0 0,1 0-128,-1 0 0,0 0 1,1 0-1,-1 0 1,0 0 127,-1 0 0,0 0 0,0 0 0,-1 0 0,1 0 0,-3 0 0,1 0 0,-1 0 0,0 0 0,-1 0 0,0 0 0,0 0 0,-1 0 0,0 0 0,-1 0 0,-2 0 0,-1 0 0,0 0 0,0 0 0,0 0 0,-1 0 0,-1 0 0,1 0 0,0 0 0,0 0 0,2 0 0,1 0 0,0 0 0,0 0 0,1 0 0,1 0 0,0 0 0,1 0 0,0 0 0,1 0 0,2 0 0,1 0 0,1 0 0,0 0 0,0 0 0,2 0 0,0 0 0,0 0 0,0 0 0,0 0 0,1 0 0,0 0 0,-1 0 0,1 0 0,0 0 0,2 0 0,0 0 0,0 0 0,0 0 0,0 0-438,2 0 1,-1 0-1,1 0 1,-1 0 0,2 0 437,-17 0 0,1 0 0,1 0 0,-1 0 0,1 0 0,-1 0 0,1 0 0,0 0 0,0 0 0,1 0 0,-2 0 0,1 0 0,14 0 0,-1 0 0,1 0 0,-2 0 0,0 0 3,-4 0 0,0 0 0,-2 0 1,0 0-1,-1 0-3,-7 0 0,0 0 0,-2 0 0,0 0 0,-2 0 257,14 0 0,-3 0 0,0 0 1,-2 0-258,-4 0 0,-1 0 0,-1 0 0,-1 0 0,-4 0 0,-1 0 0,-1 0 0,0 0 419,21 0 0,0 0 1,-3 0-420,-7 0 0,-1 0 0,-3 0 0,-7 0 0,-2 0 0,-3 0 1326,22 0 1,-6 0-1327,-17 0 0,-5 0 2155,34 0-2155,-37 0 1586,-26 0-1586,-21 0 244,-9 0 0,-9 0 0,0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40.42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17092 9 24575,'38'0'0,"30"0"0,-11 0 0,6 0 0,17 0 0,3 0 0,3 0 0,2 0 0,5 0 0,0 0 0,1 0 0,0 0 0,-5 0 0,0 0 0,4 0 0,1 0 0,-5 0 0,-3 0 0,-5 0 0,-3 0 0,-6 0 0,-5 0 0,31 0 0,-35 0 0,-31 0 0,-14-1 0,-9-1 0,-1-1 0,30 1 0,51 1 0,-18 1 0,6 0 0,16 0 0,3 0 0,4 0 0,-1 0 0,-10 0 0,-4 0 0,-17 0 0,-5 0 0,24 0 0,-40 0 0,-29 2 0,-9 0 0,-7 0 0,0 0 0,2-2 0,-1 0 0,-8 8 0,-1 3 0,-9 11 0,-2 6 0,-3 10 0,-3 6 0,-1 6 0,3-1 0,5 0 0,4 6 0,5 10 0,4 20 0,3-33 0,0 3 0,0 5 0,0 3 0,0 6 0,0 1 0,0 3 0,0 3 0,0 7 0,-1 2 0,0 2 0,0 1 0,-1 0 0,0 0 0,-1 1 0,0-2 0,0-6 0,0-1 0,1-1 0,0-1 0,1-5 0,-1-2 0,2-3 0,0-2 0,0-2 0,0-1 0,0-2 0,0 0 0,0-2 0,0 0 0,0-3 0,0-1 0,2-1 0,2-1 0,5 48 0,2-9 0,2-7 0,-4-10 0,-1-7 0,-3-3 0,1-7 0,-2-4 0,1-7 0,-1-11 0,-1-5 0,-1-6 0,-2-3 0,0 0 0,2-8 0,0-3 0,1-5 0,-2-5 0,-8-11 0,-4-5 0,-11-11 0,-3 1 0,-4 1 0,-1 1 0,-3 0 0,-13-1 0,-22 1 0,17 10 0,-5 1 0,-11 0 0,-6 2 0,-11-1 0,-4 0 0,-11 1 0,-1 1-228,29 4 0,1 0 0,-2 0 228,-4 0 0,-1 1 0,1 0 0,-3 1 0,1 1 0,-1-1 0,-3 0 0,1 1 0,-1 0 0,0-1 0,1 2 0,-2-2 0,0 1 0,0-1 0,0 0 0,0 1 0,1-1 0,-1 0 0,1 0 0,0 1 0,-1-1 0,-2-1 0,-1 0 0,0 0 0,-1 0 0,0 1 0,0 0 0,-1 0 0,-1-1 0,1 1 0,0 0 0,1 1 0,0-1 0,4 1 0,1 0 0,0-1 0,-1 1 0,0-1 0,0-1 0,0 1 0,-1-1 0,0 0 0,0 0 0,-1 1 0,-1 0 0,-1 1 0,-1 0 0,1-1 0,4 1 0,2-1 0,0 1 0,2 1 0,0-1 0,1 1 0,-2-1 0,0 1 0,0 0 0,4-1 0,1 1 0,-1 0 0,-3 1 0,-1 0 0,1 0 0,1 0 0,0 0 0,1 0 0,4 0 0,0 0 0,0 0 0,-5 0 0,-1 0 0,1 0 0,1 0 0,1 0 0,-1 0 0,0 0 0,-1 0 0,-1 0 0,-2 0 0,-1 0 0,1 0 0,-2 2 0,1 0 0,-1 0 0,-1 2 0,0-1 0,0 2 0,0 1 0,-1 1 0,1 0 0,2 2 0,0 0 0,0 1 0,2 0 0,-1 0 0,1 0 0,-1 1 0,1 0 0,-1 1 0,-1 0 0,0 0 0,0 2 0,-1 0 0,1 2 0,-1 0 0,1 0 0,1 1 0,0 0 0,2 1 0,1 0 0,1 1 0,5-1 0,0 0 0,2 0 0,-28 7 0,2-1 0,7-1 0,3-1 0,9-2 0,3-1 0,11-4 0,4-2 0,-31 9 0,30-9 0,25-6 684,18-5-684,3-2 0,-19 0 0,-57 0 0,7-3 0,-11-2-539,15-1 1,-5-2 0,-5 0 538,7 0 0,-5-1 0,-2 0 0,1 0 0,-4-1 0,0 1 0,-1-1 0,1 1 0,1 0 0,-1 0 0,1 1 0,1 1 0,3 2 0,0 0 0,2 0 0,3 2 0,-10-1 0,4 1 0,2 1-62,8 0 1,2 1 0,4 0 61,-17 1 0,6 0 0,15 0 0,4 0 0,12 0 0,4 0 0,-22 0 0,27 0 1599,23 0-1599,15 1 200,11 2-200,-2-1 0,2 1 0,-18-3 0,-66 4 0,7 3 0,-11 3 0,9 0 0,-4 2 0,-5 2-486,7-1 1,-3 1 0,-1 1-1,-2 1 486,-7 1 0,-1 1 0,-1 1 0,-1-1 0,-5 1 0,-1-1 0,-1 0 0,2 0 0,3-1 0,0-1 0,2-1 0,2 1 0,9-3 0,1 0 0,3 0 0,2-1-74,-9 3 1,4-1 0,3-1 73,-16 2 0,6-1 0,12-3 0,6-3 0,-21 0 0,44-8 0,28 0 1918,20 0-1918,-3 0 244,-33 0-244,-51 0 0,18 0 0,-6 0 0,-19 0 0,-4 0 0,27 0 0,-1 0 0,0 0 0,-1 0 0,0 0 0,-1 0 0,2 0 0,0 0 0,2 0 0,-25 0 0,5 0 0,11 0 0,5 0 0,14 0 0,5 0 0,-25 0 0,23 0 0,18 0 0,15 0 0,-13 1 0,-9 6 0,-20 6 0,-14 6 0,-3 4 0,1-4 0,5-2 0,11-5 0,17-3 0,12-2 0,11-2 0,9-2 0,3-1 0,4 0 0,-2 0 0,-6 0 0,-4 0 0,-4 1 0,-3 0 0,0-1 0,-1 0 0,-4-2 0,-4 0 0,-3 0 0,-1 0 0,4 0 0,1 0 0,2 0 0,2 0 0,5 0 0,8 0 0,5 0 0,1 0 0,-1 0 0,-6 0 0,-2 0 0,2 0 0,4 0 0,6 0 0,1 0 0,-3 0 0,-3 0 0,-6-4 0,6 3 0,-2-3 0,9 4 0,-2 0 0,2 0 0,2 0 0,2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43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24575,'24'0'0,"34"0"0,-4 0 0,9 0 0,28 0 0,9 0 0,-17 0 0,4 0 0,3 0-572,-15 0 1,2 0-1,1 0 1,1 0 571,6 0 0,0 0 0,1 0 0,1 0 0,1 0 0,2 0 0,0 0 0,0 0 0,1 0 0,1 0 0,0 0 0,0 0 0,-1 0 0,1 0 0,0 0 0,-1 0 0,-2 0 0,0 0 0,0 0 0,-1 0 0,-3 0 0,0 0 0,-1 0 0,-1 0 0,-3 0 0,0 0 0,-2 0 0,0 0-164,20 0 0,-1 0 0,-1 0 164,-1 0 0,-2 0 0,1 0 0,-2 0 0,0 0 0,0 0 0,-1 0 0,0 0 0,0 0 0,2 0 0,1 0 0,0 0 0,-1 0 0,1 0 0,0 0 0,1 0 0,-1 0 0,0 0 0,0 0 0,0 0 0,-1 0 0,-1 0 0,0 0 0,0 0 0,-1 0 0,1 0 0,0 0 0,0 1 0,0 0 0,0 0 0,0 1 0,1 1 0,-1 0 0,-2 1 0,0 0 0,-1 0 0,0 2 0,-2 1 0,1 0 0,-2-1 0,-1 1 0,1 0 0,1-1 0,0 0 0,-1-1 0,-2 0 0,-2 0 0,1 0 0,-1-2 0,0-1 0,0 0 0,-2 0 0,-1-1 0,0 0-168,-1 0 0,-2 0 0,1-1 168,-1 1 0,0-1 0,0-1 0,-5 1 0,0 0 0,-2 0 0,0 0 0,-1 0 0,-2 0 0,26 0 0,-3 0 0,-8 0 0,-2 0 0,-10 0 0,-4 0 798,-11 0 0,-3 0-798,32 0 1103,-22 0-1103,-19 0 583,-14 0-583,-11 0 0,-5 0 0,8 0 0,17 0 0,21 0 0,9 0 0,-8 0 0,-12 0 0,-28 3 0,-4 1 0,-16 6 0,-4 4 0,-6 4 0,-5 9 0,-4 12 0,-3 17 0,-3 14 0,2 11 0,4 5 0,5 3 0,3 5 0,7-44 0,1 2 0,-1 3 0,0 1 0,0 4 0,-2-1 0,1-2 0,0-1 0,-8 37 0,3-23 0,4-26 0,2-16 0,2-12 0,1-4 0,2-4 0,0 1 0,0 11 0,-1 28 0,-2 18 0,0 11 0,0 0 0,2-8 0,1-1 0,0-4 0,0-7 0,0-15 0,0-10 0,0-9 0,0-7 0,0-4 0,0-5 0,-2-3 0,0-1 0,0 1 0,0 5 0,2 4 0,-3 2 0,1 0 0,-2-4 0,-1-5 0,-1-3 0,-3-2 0,-2-1 0,-4 0 0,-6-4 0,-3-4 0,-3-6 0,3-5 0,3 2 0,4 2 0,1 1 0,1 1 0,1 0 0,-2 1 0,-8 0 0,-18 0 0,-23 2 0,-24 3 0,-9 3 0,10 3 0,19 1 0,21 0 0,26 2 0,5 2 0,15 1 0,-1 3 0,2 0 0,1 0 0,0 1 0,0-2 0,0-3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44.0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24575,'0'92'0,"0"-38"0,0 4 0,0 16 0,0 5 0,0 12 0,0 5 0,1-28 0,-1 2 0,0 1-230,2 4 1,0 1 0,0 0 229,0 0 0,1-1 0,-1 0 0,2-2 0,-1-2 0,1 0 0,1 30 0,-1-3 0,0-5 0,0-2 84,1-4 1,-1-2-85,0-5 0,0 0 0,-1-4 0,1-2 0,-1-3 0,0-2 0,-2-4 0,1 0 0,0-6 0,-1-2 259,2-5 1,-1-3-260,1 34 0,0-15 0,0-15 0,-1-9 0,1-5 0,0-6 0,1-2 0,-2-3 0,1-6 0,-1-5 0,-2-5 0,0-1 0,0-1 0,0-1 0,0 1 0,0-1 0,0 2 0,0 1 0,0 3 0,0 1 0,0 1 0,0 4 0,0 0 0,0 3 0,0 2 0,0 0 0,0 3 0,0-3 0,2 0 0,0 0 0,0-1 0,2 1 0,-1-2 0,2-2 0,0 1 0,-1-1 0,0-1 0,1 0 0,-1-3 0,-2 0 0,1 0 0,-1-2 0,0-2 0,0-4 0,-1-8 0,-1-19 0,0 9 0,0-11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01.4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24575,'0'38'0,"0"14"0,0 28 0,0-22 0,0 4 0,0 11 0,0 5 0,0 13 0,0 4 0,0-29 0,0 1 0,0 0 0,0 2 0,0 0 0,0 0 0,0 3 0,0 1 0,0-1 0,0-2 0,0 0 0,0-1 0,1 0 0,0 0 0,0-1 0,1 27 0,0-3 0,0-8 0,0-2 0,0-7 0,1-2 0,-1-6 0,-1-2 0,2-4 0,0-1 0,1-4 0,0-2 0,0-2 0,0-1 0,7 45 0,1-10 0,0-4 0,-1-9 0,-2-9 0,-2-7 0,-2-11 0,0-6 0,-1-5 0,1-5 0,0-3 0,-3-5 0,1-2 0,-1-4 0,1-1 0,-1-2 0,-1 0 0,-1-2 0,0 0 0,0 0 0,4 5 0,-3-6 0,3 2 0,-3-15 0,1-1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04.05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24575,'0'28'0,"0"32"0,0-11 0,0 6 0,0 20 0,0 5 0,0 13 0,0 5 0,0-27 0,0 3 0,0-1-218,0 2 0,0 0 0,0-1 218,0-1 0,1 0 0,0-2 0,0-1 0,0-1 0,1-2 0,1 25 0,1-3 81,-1-3 0,1-3-81,-2-6 0,1-1 0,-2-8 0,1-3 0,-1-8 0,0-2 0,2 36 0,1-23 492,-2-18-492,-2-15 0,0-10 0,0-5 0,0-1 0,2-1 0,0 0 0,0 3 0,2 3 0,0 2 0,-1 9 0,1 4 0,-1 0 0,2-2 0,0-8 0,-3-7 0,0-4 0,-2-5 0,0-4 0,1-1 0,2 0 0,-1 2 0,0 2 0,-2 1 0,0 2 0,0 1 0,0 4 0,0 4 0,0 1 0,0 1 0,0-2 0,0-3 0,0-1 0,0-4 0,0-3 0,0-4 0,0-11 0,0-15 0,0 7 0,0-7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06.5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24575,'0'50'0,"0"16"0,0 29 0,0-33 0,0 4 0,0 11 0,0 4 0,0 5 0,0 2 0,0 4 0,0 0 0,0-2 0,0 0 0,0-4 0,0-1 0,0-4 0,0-1 0,0-6 0,0 0 0,0-4 0,0-2 0,0-5 0,0-3 0,0-6 0,0-3 0,0 33 0,0-24 0,0-18 0,0-11 0,0-4 0,0 0 0,0 6 0,0 3 0,0 3 0,0 2 0,0 0 0,0-5 0,0-4 0,0-5 0,0-5 0,0-2 0,0-5 0,0-1 0,0-2 0,1 0 0,1-1 0,1 3 0,-1 0 0,-1 1 0,-1 0 0,0 1 0,0 2 0,0 1 0,0-1 0,2 3 0,0 0 0,1 0 0,-1-1 0,-2-4 0,0 0 0,0 0 0,0 1 0,1 1 0,2 3 0,-1 5 0,0 3 0,-2 1 0,0-2 0,0-4 0,2-3 0,1-2 0,-1-5 0,4-3 0,-5-5 0,3-3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08.808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24575,'0'51'0,"0"21"0,0-24 0,0 4 0,0 18 0,0 4 0,0 9 0,0 4 0,0 5 0,0 2 0,0 4 0,0 0 0,0-5 0,0 0 0,0-3 0,0-1 0,0-7 0,0-3 0,0-7 0,0-4 0,1-8 0,1-2 0,0-6 0,1-3 0,6 40 0,2-10 0,2-10 0,1-8 0,-1-13 0,-3-13 0,-3-9 0,0-5 0,-3-3 0,1 1 0,0-1 0,-1 4 0,1 4 0,1 6 0,-1 5 0,-1 4 0,1 0 0,-2 0 0,-1-6 0,-2-8 0,0-4 0,0-2 0,0-9 0,0 2 0,0-9 0,0 3 0,0 1 0,0 2 0,0 3 0,0 4 0,0 8 0,0 4 0,0 5 0,0 0 0,0-3 0,0-3 0,0-6 0,0-4 0,0-3 0,0-4 0,0-2 0,0-1 0,0-2 0,0 1 0,0-2 0,0 0 0,0-1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09.8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11.5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24575,'0'22'0,"0"9"0,0 12 0,0 13 0,0 12 0,0 11 0,0 15 0,0 5 0,0-46 0,0 0 0,0-1 0,0-1 0,0 45 0,0-8 0,0-12 0,0-6 0,0-3 0,0-3 0,0-3 0,0-4 0,0-6 0,0 0 0,0 0 0,2 4 0,1 6 0,3 3 0,1 3 0,-1 0 0,2 0 0,-3 0 0,-2-4 0,0-5 0,-1-8 0,1-6 0,0-2 0,-2-4 0,-1-2 0,0-2 0,0-6 0,0-1 0,0-3 0,2 0 0,1 2 0,0 1 0,-1 5 0,0 3 0,1 1 0,-1 1 0,1-2 0,-3 0 0,0 3 0,0-1 0,0-2 0,0-2 0,0-3 0,0-1 0,0 1 0,0-1 0,0-2 0,0-2 0,0-2 0,0-2 0,0-3 0,0-3 0,0-6 0,0-1 0,0-1 0,0-1 0,0 3 0,0 1 0,0 2 0,0 1 0,0 0 0,0 0 0,0 0 0,0 0 0,0-2 0,1-4 0,1-5-1696,3-35 0,-2 24 0,0-24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18.5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24575,'0'51'0,"0"14"0,0 28 0,0-38 0,0 3 0,0 3 0,0 1 0,0 5 0,0 2 0,0-1 0,0 0 0,0 0 0,0-2 0,0-2 0,0-1 0,0-7 0,0-1 0,0-4 0,0 0 0,0 43 0,0-4 0,0-9 0,0-13 0,2-15 0,1-16 0,-1-12 0,0-8 0,-2-4 0,0-2 0,0 5 0,0 8 0,0 10 0,0 6 0,0 0 0,0-2 0,0-2 0,0-1 0,0 1 0,2 6 0,1 4 0,2 3 0,0 0 0,0 1 0,0-2 0,-2-3 0,1 2 0,-1-3 0,2 0 0,0-3 0,0-6 0,-1-6 0,-2-6 0,0-5 0,-2-2 0,0 2 0,2 5 0,1 6 0,0 3 0,-1-3 0,-2-4 0,0-7 0,0-3 0,0-3 0,0-1 0,2 1 0,0-1 0,1 1 0,-1 0 0,-2 0 0,0-1 0,0-1 0,0 1 0,0-1 0,0 0 0,0 1 0,0 1 0,0 3 0,0 0 0,0 1 0,0-1 0,0-1 0,0 0 0,0 0 0,0-2 0,0 0 0,0-2 0,2-3 0,0-7 0,3-4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21.31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24575,'0'38'0,"0"12"0,0 18 0,0 20 0,0-38 0,0 0 0,0 6 0,0 0 0,0 2 0,0 0 0,0-2 0,0-1 0,0-1 0,0 0 0,0-3 0,0-1 0,0 44 0,0-1 0,0 4 0,0 1 0,0-47 0,0 0 0,0 49 0,0-8 0,0-5 0,0-4 0,0-3 0,0-2 0,0 0 0,0-2 0,0-4 0,0-2 0,0-2 0,0-1 0,0-1 0,0 0 0,0-3 0,0-4 0,0-5 0,0-4 0,0-5 0,0-9 0,0-7 0,0-8 0,0-2 0,0-8 0,0 2 0,0-6 0,0 2 0,0 0 0,0 0 0,0 2 0,0 1 0,0 1 0,0 1 0,0-2 0,0 0 0,0-3 0,0 0 0,0 1 0,0 0 0,0-2 0,0 1 0,0-2 0,0 1 0,0 0 0,0-1 0,0 0 0,0-1 0,0 1 0,0 1 0,0-2 0,0 3 0,0-3 0,0 5 0,0-10 0,0 4 0,0-8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24.84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24575,'0'57'0,"0"17"0,0 25 0,0-40 0,0 3 0,0 0 0,0 2 0,0 5 0,0-1 0,0 0 0,0 0 0,2 0 0,2 1 0,0 0 0,2-2 0,0-4 0,1-1 0,1 0 0,0-2 0,-2-2 0,0-2 0,2 2 0,0-1 0,0 2 0,0 1 0,1 1 0,1 2 0,-1 0 0,0 0 0,-1 0 0,-1-1 0,-1-3 0,-1-1 0,0-5 0,-1-2 0,2 43 0,-1-8 0,1-3 0,-1-4 0,0-7 0,1-5 0,0-7 0,-1 1 0,3 4 0,0 5 0,2 10 0,0 8 0,-1 0 0,-1-4 0,-2-9 0,-3-13 0,0-8 0,-3-7 0,0-11 0,0-7 0,0-3 0,0-13 0,2 0 0,0-11 0,0 1 0,0 0 0,-2 0 0,0 2 0,0-1 0,0 2 0,0-1 0,0 0 0,0 1 0,0 2 0,0 1 0,0 0 0,0 0 0,0-2 0,0 1 0,0 0 0,0 0 0,0 2 0,0 0 0,0 0 0,0-1 0,0 1 0,0-1 0,0-4 0,0-1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45.8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24575,'0'29'0,"0"21"0,0 27 0,0-27 0,0 2 0,0 3 0,0 2 0,2 15 0,0 3 0,1 1 0,2 0 0,0-2 0,1-1 0,0-8 0,1-3 0,3 29 0,0-6 0,-3-9 0,-1-8 0,2-8 0,-2-9 0,-1 0 0,-2 0 0,-3 3 0,3 4 0,0-1 0,0-2 0,-2-4 0,-1-2 0,0-2 0,0-4 0,0-1 0,0-6 0,0-4 0,4-2 0,-3-15 0,3 2 0,-4-13 0,0 1 0,1 0 0,1-1 0,1 0 0,-1 0 0,-1 1 0,1 0 0,0 1 0,1 1 0,-1 1 0,-2 0 0,1 0 0,1-2 0,0-1 0,0-1 0,-1-1 0,-1-1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29.0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55 11 24575,'39'0'0,"13"0"0,26 0 0,16 0 0,-44 0 0,1 0 0,0 0 0,1 0 0,1 0 0,0 0 0,3 0 0,0 0 0,1 0 0,0 0 0,-2 0 0,-1 0 0,40-2 0,-9-1 0,-7-1 0,-5 2 0,-7 2 0,-14 0 0,-14 0 0,-3 0 0,2 0 0,15 0 0,11 0 0,-1 0 0,-8 0 0,-15 0 0,-22 2 0,-8 1 0,-19 9 0,-7 12 0,-10 23 0,-3 14 0,3 5 0,5 0 0,10-9 0,2 9 0,5 13 0,-1 19 0,2-41 0,1 3 0,1 5 0,-1 1 0,0 2 0,0 0 0,-1 2 0,1 0 0,-2-2 0,0-1 0,0-1 0,-1 0 0,1-1 0,0 0 0,1-3 0,2-1 0,0-1 0,1 0 0,1-3 0,0-1 0,0-3 0,0-1 0,0-1 0,0 0 0,0 0 0,0 0 0,0-1 0,0 1 0,0 0 0,0 0 0,0 0 0,0-1 0,2 46 0,1-6 0,0-8 0,-1-10 0,-2-8 0,0-10 0,0-4 0,0 0 0,0-1 0,0 2 0,0-1 0,0-3 0,0-4 0,0-6 0,0-7 0,0-1 0,-1-15 0,-3-2 0,-3-12 0,-4 0 0,-3 0 0,-4 0 0,-4 0 0,0-2 0,-5-3 0,-8 0 0,-10 0 0,-15 3 0,-9 2 0,-2 0 0,2 0 0,5 0 0,0 0 0,5 0 0,2 0 0,3 0 0,2 2 0,-1 2 0,-1 2 0,4 1 0,8-2 0,10-2 0,11-1 0,8-2 0,4 0 0,3 0 0,0 0 0,0 0 0,-3 0 0,-15 0 0,-20 0 0,-22 0 0,-13 5 0,-1 4 0,11 2 0,15-1 0,21-5 0,18-3 0,10-2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32.3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0 24575,'0'18'0,"0"0"0,0 0 0,0 0 0,0 3 0,0 3 0,0 6 0,0 3 0,0 1 0,1 0 0,2-2 0,1-2 0,1-3 0,-2-4 0,1-2 0,-1-3 0,1 1 0,1-1 0,-2 0 0,1-1 0,-2-5 0,1-2 0,-2-4 0,-1 1 0,1 3 0,2 4 0,0 1 0,1 1 0,1-1 0,0 1 0,-2-1 0,1-4 0,-3-5 0,1-4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6:36.0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24575,'10'0'0,"4"0"0,-1 0 0,8 0 0,5 0 0,3 0 0,-3 0 0,-2 0 0,-6 2 0,2 4 0,2 3 0,3 3 0,2 1 0,-6 1 0,-8-2 0,-5 0 0,-6 0 0,-2-1 0,0-1 0,0 0 0,0 0 0,0 0 0,0 3 0,0 2 0,0 1 0,0 3 0,0-1 0,-1 0 0,-3 1 0,-1 1 0,-2 2 0,0-1 0,0 0 0,-2-3 0,2-1 0,0-2 0,1-1 0,-1-1 0,-2 1 0,1 0 0,-1 2 0,0 0 0,0 1 0,0-3 0,0-3 0,1-1 0,1 0 0,2 0 0,1-1 0,0-2 0,1-1 0,0-1 0,1 0 0,0 1 0,1 2 0,-1 2 0,0 1 0,-1 1 0,1 0 0,2-2 0,-1-1 0,-1-1 0,0-4 0,0-1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46.08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24575,'0'34'0,"0"29"0,0-12 0,0 5 0,0 22 0,0 8 0,0-17 0,0 3 0,0 4-536,0 11 1,0 4-1,0 2 536,0 9 0,0 3 0,0 1 0,0-20 0,0 1 0,0 1 0,0 0 0,0 0 0,0 1 0,0 0 0,0-2 0,0-5 0,0-1 0,0-2 0,0-1 0,0 19 0,0-1 0,0-4-3,0-9 1,0-3-1,0-1 3,0-7 0,1-1 0,0-1 0,0 30 0,1-2 0,0-9 0,2-3 0,0-5 0,1-2 0,0-4 0,0-2 0,1-4 0,0-1 596,0-4 0,1-1-596,0-6 0,1-1 423,7 44-423,2-13 0,1-9 0,-5-12 0,-2-17 0,-4-14 0,-2-11 0,-1-9 0,-1-2 0,0-6 0,-2-8 0,2-14 0,-2 5 0,2-6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48.8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24575,'0'76'0,"0"18"0,0-30 0,0 5 0,0 12 0,0 3 0,0 10 0,0 3 0,0 7 0,0 2 0,0 0 0,0-1 0,0-4 0,0-1 0,1-8 0,1-1 0,0-9 0,2-2 0,0-6 0,2-3 0,-1-5 0,1-2 0,-1-6 0,-1-2 0,2 43 0,-1-12 0,-1-11 0,-1-7 0,-1-2 0,1-3 0,0-1 0,3 1 0,-2-2 0,1 0 0,0-5 0,-2-5 0,1-7 0,-1-9 0,-1-8 0,1-5 0,-1-6 0,0-1 0,0-2 0,2 2 0,-1 7 0,1 9 0,1 6 0,-2 5 0,-1-2 0,-2-6 0,0-6 0,2-6 0,0-3 0,0 0 0,0-1 0,-1 1 0,-1-1 0,0 1 0,0-1 0,0 1 0,0 3 0,0 4 0,0 2 0,0 2 0,0-5 0,0-3 0,0-2 0,1-5 0,1-2 0,0-1 0,0 0 0,1 1 0,-1-2 0,1 0 0,-1-2 0,-2 2 0,0 1 0,1 1 0,2 2 0,-1-3 0,0-6 0,-2-3 0,0-5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56.79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24575,'0'29'0,"0"33"0,0-10 0,0 6 0,0 16 0,0 4 0,0 5 0,0 1 0,0 8 0,0 1 0,0-1 0,0 1 0,0 0 0,0 1 0,0 1 0,0-2 0,0-12 0,0-3 0,0-7 0,0-2 0,0-10 0,0-2 0,0 44 0,0-9 0,0-3 0,0 4 0,0 5 0,0 4 0,0 1 0,0 1 0,0-1 0,0-1 0,0-8 0,0-9 0,0-13 0,0-13 0,0-9 0,0-9 0,0-9 0,0-6 0,0-4 0,0-6 0,0-3 0,0-4 0,0 1 0,0 4 0,0 5 0,0 5 0,0 4 0,2 3 0,1 0 0,0-2 0,-1-3 0,-2-7 0,0-5 0,0-3 0,0-3 0,0-1 0,0 1 0,2-2 0,1 1 0,-1-1 0,-1 1 0,-1 1 0,0 2 0,0 0 0,0-2 0,0 0 0,0-2 0,0-1 0,0 2 0,0-1 0,0 2 0,0 0 0,0 1 0,0 2 0,0-1 0,0 4 0,0 0 0,0 0 0,0 2 0,0 1 0,0 0 0,0 0 0,0-3 0,0-2 0,0-2 0,0-2 0,0 0 0,0 0 0,0-1 0,0-1 0,0 1 0,0 0 0,0 0 0,0-6 0,0-3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5:59.443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24575,'0'54'0,"0"0"0,0 6 0,0 3 0,0 27 0,0 6 0,0-24 0,0 2 0,0 0 0,0 3 0,0 1 0,0 1-330,0 6 1,0 2-1,0-1 330,1-2 0,1-1 0,0 0 0,1-3 0,0 0 0,1 0 0,0-1 0,1 0 0,1-1 81,2 26 0,2-3-81,-2-8 0,-1-3 0,0-3 0,-2-3 0,0-7 0,-1-2 0,0-5 0,-1-3 0,-2-6 0,1-3 743,3 44-743,-1-18 84,-1-16-84,0-10 0,-1-5 0,2-1 0,1-3 0,1-4 0,-2-10 0,2-8 0,-1-5 0,0-3 0,-1-1 0,-1-2 0,1 1 0,-2 0 0,1 3 0,-1-1 0,0 2 0,1 1 0,-1 2 0,-1 1 0,-1-1 0,0-2 0,2-1 0,1-2 0,-1 1 0,0-1 0,-2-1 0,0-2 0,0-4 0,0-3 0,2-3 0,1-1 0,-1-3 0,2-22 0,-4 13 0,3-15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7:24.476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457 0 24575,'41'0'0,"28"0"0,-18 0 0,3 0 0,10 0 0,1 0 0,0 0 0,0 0 0,-7 0 0,-3 0 0,30 0 0,-28 0 0,-24 0 0,-18 0 0,8 0 0,14 0 0,35 1 0,-22 1 0,3 2 0,7 2 0,-1 2 0,-2 0 0,-3 2 0,31 9 0,-30-5 0,-27-5 0,-16-1 0,-9 0 0,-3-1 0,0 2 0,0 2 0,-4 4 0,-6 9 0,-3 8 0,-4 6 0,1 7 0,1 1 0,1 1 0,4 7 0,4 13 0,3 19 0,3-33 0,0 3 0,0 8 0,0 2 0,1 8 0,1 2 0,0 5 0,0 2 0,0 4 0,0 1 0,-1 2 0,1 0 0,-2-2 0,0-2 0,0-3 0,0-2 0,0-4 0,0-2 0,0-5 0,0-2 0,0-3 0,0-2 0,0-2 0,0-1 0,-1-3 0,2 0 0,0-2 0,0 0 0,5 49 0,2-3 0,1-6 0,-1-4 0,-2-1 0,-1-2 0,0 3 0,-2 2 0,0-1 0,-3-3 0,0-4 0,0-6 0,0-11 0,0-13 0,0-16 0,0-10 0,-2-15 0,-3-6 0,-4-8 0,-7 0 0,-6 0 0,-7 0 0,-2-4 0,-7-3 0,-16-10 0,-23-4 0,25 9 0,-4 0 0,-11-1 0,-3 0 0,-6 1 0,-1 0 0,-5 0 0,-1-1 0,0 2 0,2 0 0,3 1 0,1 0 0,6 0 0,2 0 0,5 1 0,3 0 0,6 1 0,3-1 0,-39-10 0,21 2 0,18 3 0,17 0 0,14 2 0,7-1 0,7-1 0,3-1 0,2 3 0,2 1 0,-2-2 0,-1-3 0,1-6 0,0-6 0,2-3 0,0 1 0,0 4 0,0 3 0,0 5 0,3 4 0,2 3 0,4 5 0,2 2 0,1 0 0,1 1 0,1-2 0,4-2 0,5-3 0,4-4 0,0-1 0,-4 0 0,2 1 0,-13 8 0,2-3 0,-9 6 0,-1 2 0,-1 2 0,-2 6 0,-1 7 0,0 2 0,0 3 0,0 0 0,0-1 0,0 4 0,0 2 0,0 1 0,0-1 0,0-2 0,0-2 0,0 0 0,0-3 0,0-3 0,0-1 0,0-1 0,0 2 0,0 1 0,0 1 0,0 0 0,0-1 0,0 1 0,-1-4 0,-1-3 0,0-2 0,-2-2 0,1 0 0,-1-2 0,-2-1 0,0-7 0,-3-13 0,4 9 0,0-7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8:42.0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155 1 24575,'0'31'0,"0"5"0,0 10 0,0 10 0,0 4 0,0 3 0,0-5 0,0-7 0,0-1 0,2-5 0,1-3 0,0-2 0,1-6 0,-1-2 0,-1-1 0,3-2 0,-3 0 0,1 0 0,1 0 0,-1 0 0,2 0 0,1-2 0,-1-4 0,0-2 0,-2 0 0,0 0 0,-1 3 0,2 3 0,-1 1 0,-1 5 0,1 3 0,-3 2 0,0 0 0,0-2 0,0-6 0,0-4 0,0-5 0,1-2 0,2 1 0,-1 2 0,0-1 0,-2 2 0,0-11 0,0 2 0,0-9 0,0-3 0,-7-4 0,1-5 0,-8-6 0,3-3 0,1-1 0,0 0 0,1 3 0,-2 0 0,0 2 0,-1-2 0,0 1 0,1-1 0,-1 0 0,0 2 0,-1 0 0,1 2 0,0 0 0,1 3 0,2 1 0,1 0 0,0 2 0,0-5 0,3 5 0,2-4 0,3 3 0,1 1 0,5 2 0,5 0 0,4 2 0,3 0 0,0 0 0,0 3 0,1 2 0,2 3 0,0 1 0,0 3 0,0 1 0,-5 2 0,-2 1 0,-1-1 0,-3-1 0,1 0 0,0-1 0,0 2 0,0 1 0,-1 2 0,-1 1 0,0-3 0,-2-3 0,0-3 0,-1-3 0,1 0 0,2 0 0,-3-3 0,4-1 0,-5-3 0,1 0 0,-1 0 0,1 0 0,2 0 0,2 0 0,2-1 0,1-4 0,1-8 0,3-8 0,0-8 0,1-5 0,-3-3 0,-1-1 0,-1 3 0,-1 3 0,-3 5 0,-2 3 0,-2 6 0,-3 4 0,0 3 0,-2 1 0,2 0 0,0 1 0,1 1 0,-1 1 0,-2-1 0,0 1 0,0-1 0,0-2 0,0 5 0,0-2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8:46.20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 1 24575,'0'55'0,"0"21"0,0-26 0,0 4 0,0 12 0,0 3 0,0 5 0,0 4 0,0-12 0,0 2 0,0 1 0,0 3 0,1 0 0,0-1 0,0-3 0,1 0 0,0-3 0,2 23 0,2-7 0,-1-24 0,2-4 0,6 32 0,-4-19 0,-4-15 0,0-15 0,-3-11 0,0-8 0,0-6 0,-2 0 0,0 5 0,0 4 0,0 5 0,0 6 0,0 4 0,0 4 0,0-1 0,0-5 0,0-3 0,-1-17 0,-3-3 0,-4-18 0,-7-9 0,-7-13 0,-3-6 0,-3-4 0,5 1 0,3 1 0,-1-2 0,3 3 0,0-2 0,2 5 0,2 6 0,3 4 0,1 6 0,0 2 0,-1 0 0,1-1 0,2 1 0,3 0 0,2 7 0,1 0 0,2 5 0,0-2 0,0 1 0,2 3 0,4 8 0,5 12 0,11 14 0,6 12 0,4 7 0,2-1 0,-5-3 0,-4-6 0,-3-10 0,-5-5 0,-3-8 0,-4-6 0,-3-4 0,-2-6 0,-1-1 0,2-2 0,2-6 0,4-11 0,3-18 0,8-21 0,3-13 0,3-8 0,0 5 0,-5 12 0,-2 17 0,-3 14 0,-2 10 0,-3 3 0,-2 2 0,-3 1 0,1 1 0,0 3 0,-1 1 0,0 1 0,0 0 0,-1-3 0,-1 0 0,-2 1 0,-2 1 0,-1 2 0,-2 0 0,0 1 0,0 3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48.2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24575,'0'15'0,"0"13"0,0 29 0,0 30 0,0-31 0,0 3 0,0 7 0,0 3 0,0 3 0,0 1 0,0 4 0,0 0 0,0 2 0,0 0 0,0-6 0,0 0 0,0-6 0,0-1 0,0-7 0,0-2 0,0-6 0,0-1 0,0 42 0,0-8 0,0-6 0,0-7 0,0-7 0,0-11 0,0-9 0,0-9 0,0-10 0,0-7 0,0-3 0,0 3 0,0 6 0,0 10 0,0 6 0,0 4 0,0-5 0,0-9 0,0-7 0,0-6 0,0-3 0,0-4 0,0-5 0,2-2 0,0 3 0,2-3 0,0 5 0,-2-2 0,0 3 0,-2-1 0,1 1 0,1-3 0,0-4 0,1-16 0,-2 9 0,-1-10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09.042"/>
    </inkml:context>
    <inkml:brush xml:id="br0">
      <inkml:brushProperty name="width" value="0.1" units="cm"/>
      <inkml:brushProperty name="height" value="0.6" units="cm"/>
      <inkml:brushProperty name="color" value="#FF0066"/>
      <inkml:brushProperty name="inkEffects" value="pencil"/>
    </inkml:brush>
  </inkml:definitions>
  <inkml:trace contextRef="#ctx0" brushRef="#br0">0 1 16383,'0'36'0,"0"19"0,0 33 0,0-28 0,0 3 0,1 8 0,0 2 0,3 7 0,1 0 0,2 1 0,0-2 0,2-2 0,0-1 0,1-1 0,0-2 0,-2-5 0,1-2 0,-1 0 0,0 0 0,1-4 0,-1 0 0,-2-3 0,0 0 0,0-6 0,0-1 0,2 32 0,-2-21 0,-1-17 0,-2-7 0,-1-3 0,1-3 0,-1-3 0,1-6 0,-1-5 0,-2-5 0,0-4 0,0-1 0,0 0 0,0 6 0,3 9 0,4 21 0,6 23 0,4 17 0,2 10 0,-1-6 0,-1-13 0,-1-17 0,-6-15 0,-1-17 0,-4-8 0,-3-7 0,0-4 0,-2-2 0,0 0 0,0-1 0,0-1 0,0-2 0,0-15 0,-2-23 0,1 13 0,-1-7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15.1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166 1 24575,'0'41'0,"0"17"0,0 37 0,0-30 0,0 6 0,0 17 0,0 5 0,0-23 0,0 1 0,0 1-265,1 3 1,1 0 0,1 2 264,0 0 0,0 1 0,2-1 0,0-2 0,1-1 0,1-1 0,0-3 0,0-1 0,0-2 97,3 24 1,-2-5-98,0-11 0,-2-4 0,-3-10 0,0-3 0,-1 40 0,-2-17 0,0-21 598,0-16-598,0-15 0,0-11 0,0-7 0,0-4 0,0-2 0,1 1 0,1 4 0,3 4 0,5 6 0,4 6 0,1 5 0,1 2 0,-3-2 0,-4-4 0,-4-9 0,-3-11 0,-2-10 0,-6-11 0,-7-11 0,-5-5 0,-7-7 0,1-1 0,-2-2 0,1-3 0,0-4 0,0-1 0,1 3 0,2 8 0,1 8 0,4 8 0,3 4 0,2 5 0,3 2 0,-1 1 0,-1 2 0,1 3 0,1 1 0,2 1 0,6 0 0,16 13 0,1 3 0,13 19 0,-4 0 0,0 0 0,-1-2 0,-2-4 0,-2-4 0,-1-3 0,-3-2 0,-2 0 0,-3-3 0,0-3 0,-1-3 0,0-4 0,0 0 0,3-3 0,0-4 0,2-3 0,0-5 0,-1-4 0,2-2 0,1-5 0,0-3 0,0-2 0,-2-1 0,-1 4 0,-4 2 0,-1 1 0,0-4 0,-1-4 0,2-5 0,-2 1 0,-1 6 0,-3 3 0,-1 8 0,-2 1 0,-1-1-1696,-6-3 0,5 7 0,-4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17.9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24575,'0'28'0,"0"13"0,0 28 0,0 28 0,2-38 0,2 4 0,6 13 0,3 4 0,5 8 0,4 2 0,4 6 0,2 1-178,-8-30 0,1 1 0,-1 0 178,-1-1 0,-1-1 0,0-1 0,9 32 0,-2-2 0,0-1 0,-2-2 0,-2-4 0,0-3 0,-2-4 0,-1-3 0,-2-6 0,-1-2 0,-1-9 0,-1-2 0,-2-9 0,0-2 0,4 30 0,-6-21 534,-4-20-534,-2-13 0,-1-12 0,2-3 0,-2-2 0,4 2 0,2 5 0,1 9 0,4 6 0,2 5 0,1 1 0,-2-4 0,-2-4 0,-5-10 0,-5-9 0,-9-11 0,-12-15 0,-8-10 0,-6-10 0,-4-8 0,-2-4 0,1-2 0,4 3 0,6 8 0,8 9 0,4 6 0,3 5 0,2 3 0,0 0 0,4 3 0,3 3 0,2 4 0,3 5 0,4 1 0,4 4 0,7 6 0,7 9 0,5 10 0,3 5 0,2 3 0,-1-3 0,-2-4 0,-3-4 0,-3-3 0,-3-4 0,-2-5 0,-1-4 0,-2-3 0,-2 1 0,-2 1 0,-2 3 0,2 3 0,1 0 0,0-1 0,1-2 0,0-1 0,-2-3 0,-1-2 0,-3-3 0,-1-1 0,-1-2 0,-1-6 0,-2-7 0,-1-6 0,-2-4 0,0-5 0,0-4 0,0-4 0,0-6 0,0 0 0,0 0 0,0 3 0,0 5 0,0 7 0,0 5 0,0 5 0,0 3 0,0 0 0,0 0 0,0-4 0,-2-4 0,2 10 0,-2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20.8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24575,'0'45'0,"0"22"0,-1 25 0,5-30 0,3 4 0,4 6 0,4 2 0,8 14 0,5 3 0,-6-27 0,1 2 0,1-1 0,0 2 0,-1 0 0,1 0 0,-1 2 0,0 0 0,0 0 0,7 25 0,0-1 0,1-2 0,-1 0 0,-1-5 0,-1-2 0,-1-9 0,0-2 0,-3-8 0,0-2 0,-4-8 0,-1-2 0,19 38 0,-6-7 0,-4-8 0,-5-13 0,-6-13 0,-4-14 0,-3-6 0,2-1 0,2 9 0,5 6 0,1 4 0,-2-2 0,-1-5 0,-2-5 0,-2-4 0,0-2 0,-2-5 0,-2-2 0,-2-4 0,-2-4 0,-5-5 0,-7-9 0,-12-11 0,-7-12 0,-6-9 0,-2-6 0,-2-1 0,-1 1 0,2 2 0,2 6 0,3 1 0,4 4 0,2 3 0,5 2 0,5 6 0,3 2 0,1 5 0,0 1 0,2 3 0,2 1 0,4-2 0,2 1 0,4 0 0,10 4 0,10 8 0,7 10 0,5 10 0,-3 6 0,-1 2 0,0-3 0,0-4 0,-4-5 0,-4-7 0,-1-7 0,-1-2 0,-1-3 0,0-2 0,-3-1 0,-1 0 0,-2-1 0,-3-1 0,-2 0 0,-1-2 0,-1 0 0,-1 0 0,1 0 0,-1 0 0,2 0 0,-1 0 0,1 0 0,-1 0 0,0 0 0,-1 0 0,0-1 0,-2-5 0,-1-2 0,-2-4 0,-1-4 0,-1-2 0,0-5 0,0-3 0,0-3 0,0-1 0,0 0 0,-3 1 0,0-1 0,-2 4 0,0 2 0,1 3 0,0 6 0,1 1 0,0-1 0,-4-5 0,4 8 0,-3-1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23.59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24575,'0'32'0,"0"17"0,3 34 0,1-26 0,3 4 0,5 12 0,3 3 0,3 8 0,3 3 0,5 7 0,1 0 0,3 0 0,1 0 0,0-4 0,2-2 0,1-5 0,0-2 0,0-6 0,0-2 0,-1-2 0,1-1 0,-3-3 0,1 0 0,-1-2 0,-1-1 0,-2-6 0,0-2 0,-3-6 0,-1-3 0,19 32 0,-11-22 0,-7-15 0,-4-14 0,-5-12 0,-4-8 0,-4-6 0,-2-2 0,0 0 0,1 0 0,0 2 0,1 0 0,0 2 0,2 4 0,5 2 0,1 3 0,2 1 0,-3-1 0,-3-4 0,-4-3 0,0 0 0,2 2 0,3 4 0,4 7 0,2 2 0,-1 0 0,-5-3 0,-6-8 0,-12-8 0,-14-11 0,-10-11 0,-11-13 0,-8-8 0,-6-3 0,-4 1 0,1 5 0,4 9 0,8 7 0,9 7 0,9 4 0,10-2 0,11 8 0,11 4 0,13 12 0,20 9 0,10 6 0,4 0 0,-2-1 0,-12-7 0,-3-1 0,-5-2 0,-6-3 0,-3 1 0,-3-4 0,-1-1 0,-2-2 0,-1-3 0,-1-1 0,0-2 0,0 0 0,0-6 0,0-8 0,-1-9 0,-2-5 0,-3-2 0,-1 1 0,0 0 0,0 0 0,-1-1 0,-2 1 0,-1 2 0,0 3 0,0 5 0,1 3 0,-1 3 0,0-1 0,0 0 0,0 3 0,0 0 0,-2 2 0,-1-1 0,-5 0 0,3 4 0,-3 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26.3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24575,'4'40'0,"26"16"0,1-9 0,6 4 0,11 9 0,5 3 0,7 11 0,3 2 0,-20-23 0,1 1 0,0-1 0,-1 0 0,-1-1 0,-1 0 0,19 24 0,-2-2 0,-6-7 0,-2-1 0,-7-7 0,-2-1 0,-6-6 0,-2-2 0,-4-3 0,-1-2 0,-3-1 0,0-1 0,21 36 0,0-4 0,-1-4 0,-1-6 0,-3-5 0,-4-7 0,-4-8 0,-5-8 0,-8-9 0,-6-8 0,-6-8 0,-2-5 0,0-4 0,2 2 0,4 4 0,4 5 0,5 7 0,1 3 0,3 6 0,2 6 0,-2 1 0,-1-2 0,-6-7 0,-8-10 0,-6-8 0,-8-5 0,-7-6 0,-8-6 0,-9-3 0,-5-3 0,-2-1 0,-3 0 0,-1-1 0,-2-3 0,2-2 0,3-1 0,5 3 0,3 1 0,4 6 0,3 1 0,0 3 0,2 2 0,1 1 0,2 1 0,3 1 0,6 2 0,30 0 0,2 0 0,27 3 0,-5 4 0,1 6 0,3 5 0,-1 1 0,-2-1 0,-2-4 0,-5-2 0,-8-3 0,-5-5 0,-6-3 0,-2-1 0,-2 0 0,-1 0 0,-2 0 0,-3-1 0,-1-3 0,0-3 0,0-3 0,2-2 0,-3 0 0,0 2 0,-4-1 0,-2 2 0,0-2 0,-1 0 0,0-2 0,-1 1 0,-2-4 0,0-4 0,0-5 0,0-6 0,0 1 0,-2 0 0,-3 3 0,-2 2 0,-2 2 0,0 0 0,-2 2 0,-3 2 0,-4 5 0,7 7 0,0 3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29.3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24575,'34'18'0,"15"13"0,27 30 0,-28-22 0,2 2 0,3 2 0,1 1 0,0 2 0,-1 0 0,-4-6 0,-1 0 0,-4-2 0,-1-2 0,31 26 0,-9-8 0,-15-11 0,-7-5 0,-3 0 0,-1 5 0,6 8 0,8 7 0,5 8 0,3 1 0,1 1 0,-4-4 0,0 0 0,5 4 0,-30-30 0,1 1 0,2 3 0,-1 1 0,1 2 0,0-1 0,-1 0 0,-1 0 0,-1-2 0,-1 1 0,28 36 0,-6-8 0,-6-6 0,-7-4 0,0-1 0,-3 4 0,-1 4 0,0-3 0,-4-1 0,3 2 0,1 1 0,1 2 0,-2-1 0,-4-11 0,-7-11 0,-8-12 0,-6-10 0,-6-8 0,-3-5 0,-6-5 0,-6-3 0,-7-3 0,-17-11 0,-6-7 0,-7-7 0,-2-4 0,7 4 0,0 0 0,5 2 0,5 2 0,8 2 0,5 0 0,5 1 0,2 1 0,1 5 0,3 5 0,7 4 0,10 3 0,13 1 0,9 4 0,7 7 0,0 5 0,-2 3 0,-2 0 0,-4-1 0,-1-2 0,1-5 0,-4-3 0,-2-5 0,-3-1 0,-4 2 0,-1-3 0,-4 0 0,-2-1 0,-4-1 0,-1 0 0,0-1 0,0-3 0,2-8 0,-1-7 0,-1-8 0,-1-6 0,-1-3 0,-1-3 0,1-2 0,-1 0 0,-1 3 0,-1 5 0,0 3 0,0 3 0,0 2 0,0-4 0,0 2 0,0 0 0,0 1 0,0 5 0,0 0 0,0 4 0,0 5 0,0 5 0,0 4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32.2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24575,'22'0'0,"16"5"0,27 13 0,26 13 0,-35-10 0,2 3 0,6 4 0,1 4 0,7 5 0,1 3 0,-2 2 0,0 1 0,-1 1 0,-2 0 0,-4-2 0,-1 0 0,-7-4 0,0 0 0,-2 1 0,0 0 0,-4-2 0,-1 0 0,-3-1 0,-2-1 0,-2-1 0,-1 0 0,-2-2 0,-1 0 0,35 31 0,-3-2 0,1 2 0,-6-1 0,-8-4 0,-10-7 0,-10-7 0,-1-2 0,3 0 0,7 5 0,8 8 0,5 6 0,4 10 0,-30-33 0,0 1 0,0 1 0,0-1 0,27 36 0,-8-9 0,-7-7 0,-10-5 0,-4-2 0,-4-2 0,0 1 0,0 1 0,0 4 0,-1 0 0,-2 0 0,-1-2 0,-2-4 0,0 0 0,-1-6 0,-1-4 0,-4-7 0,-5-5 0,-7-16 0,-6-3 0,-9-20 0,-13-8 0,-8-5 0,-8-7 0,-1-1 0,4-1 0,0 2 0,5 4 0,4 7 0,5 6 0,5 3 0,5 2 0,3 1 0,1 0 0,4 4 0,-1 2 0,7 2 0,7 0 0,10 0 0,8 2 0,7 0 0,3 1 0,4-1 0,0-2 0,-1 0 0,-4 1 0,-7 4 0,-3 3 0,-5 2 0,-1-1 0,0-3 0,1-3 0,-1-1 0,-1-2 0,-3 0 0,-4 0 0,-4-2 0,-4-4 0,1-10 0,2-8 0,0-9 0,-1-2 0,-1 3 0,-3 3 0,0 2 0,0 4 0,0 2 0,0 2 0,0 5 0,0 5 0,-2 3 0,-4 3 0,3 2 0,-3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9:35.62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24575,'76'19'0,"-28"-2"0,3 3 0,10 7 0,2 3 0,3 3 0,-1 1 0,-5-1 0,-2 0 0,-5-3 0,-2 1 0,-2-1 0,-3 0 0,-4-2 0,-2 1 0,38 30 0,-8-1 0,0 0 0,-2-2 0,-2-2 0,-4 2 0,-1-2 0,0 1 0,-4-3 0,-6-7 0,-11-6 0,-12-9 0,-7-5 0,1-1 0,9 3 0,12 11 0,11 7 0,12 6 0,6 5 0,6 4 0,-35-27 0,0 0 0,-1 2 0,-1 0 0,2-1 0,-2 1 0,0 1 0,0-1 0,32 28 0,-6-4 0,-11-6 0,-7-4 0,-4-2 0,-2 1 0,2 2 0,1 2 0,1 9 0,2 8 0,7 13 0,-24-35 0,1 1 0,2 4 0,0 2 0,0-1 0,0 0 0,-1 0 0,-1-2 0,-3-4 0,-1-1 0,22 31 0,-10-10 0,-7-14 0,-6-7 0,-3-9 0,-6-9 0,-5-5 0,-11-12 0,-11-8 0,-15-19 0,-12-8 0,-9-11 0,-3 0 0,-1 3 0,-3 4 0,-1 7 0,-1 7 0,5 2 0,9 4 0,9 1 0,10-2 0,4 4 0,4 1 0,4 0 0,6 1 0,11 1 0,17 1 0,11 1 0,10 0 0,-1 0 0,-5 2 0,-3 3 0,-5 6 0,-4 3 0,-2-2 0,1-4 0,-3-5 0,-1-3 0,-3 0 0,-3 0 0,-1 0 0,-1 0 0,-1 0 0,-2 0 0,-3-2 0,-5-1 0,-3-6 0,-2-3 0,0-9 0,0-8 0,2-6 0,5-7 0,4-1 0,1-2 0,0 3 0,-3 5 0,-2 4 0,-3 5 0,0 2 0,-2 4 0,0 5 0,1 3 0,-3 1 0,0 6 0,0-3 0,0 6 0,-3 1 0,2 1 0,-3 3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24:52.74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24575,'71'0'0,"0"5"0,13 4 0,-5 2 0,6 3 0,5 2-529,-6 1 0,4 1 0,1 3 0,1 1 529,3 3 0,1 2 0,0 0 0,-1 1-304,-4 0 0,-1 0 1,-1 0-1,-2 0 304,-7-2 0,0 0 0,-2 0 0,-3-1 0,10 4 0,-2-2 0,-4 0 259,-11-4 1,-3-1-1,-2 0-259,14 6 0,-7-1 0,-18-5 0,-5-1 0,10 11 1005,-27-7-1005,-13-9 1548,-6-5-1548,-2-2 0,10 2 0,21 12 0,41 24 0,-25-14 0,4 2 0,10 6 0,2 1 0,3 3 0,-1-1 0,-7-5 0,-3-3 0,-7-5 0,-4-2 0,18 12 0,-28-19-1696,-26-13 0,-9-5 0,-8-4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50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24575,'0'23'0,"0"15"0,0 36 0,0-20 0,0 4 0,0 9 0,0 2 0,0 8 0,0 0 0,0 2 0,0-1 0,1 0 0,0 0 0,1 0 0,2-1 0,0-2 0,2-1 0,0-4 0,1-2 0,0-2 0,0-2 0,-1-2 0,0 0 0,0-4 0,0-1 0,-2-3 0,1-1 0,3 46 0,-2-13 0,-2-12 0,1-11 0,-3-10 0,1-12 0,-1-10 0,-1-8 0,1-7 0,0-3 0,1-4 0,-3-2 0,0-2 0,0 0 0,0-1 0,2-2 0,0 1 0,1 1 0,-2 1 0,1 2 0,0-3 0,0-4 0,1-3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24:54.2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360 1 24575,'0'32'0,"0"41"0,0-11 0,0 8 0,0 23 0,-1 7 0,-2-21 0,-2 4 0,-1 1-527,-3 5 1,-1 1 0,-2 1 526,-2 3 0,-1 0 0,-2 0 0,-1-5 0,0-2 0,-1-1-5,1-8 1,0-1-1,-1-2 5,2-8 0,0-1 0,1-3 0,-6 15 0,0-6 0,5-13 0,1-6 0,-3 15 0,10-27 1172,7-25-1172,2-3 421,0-9-421,0 0 0,0 0 0,0 0 0,0 0 0,0 1 0,0 2 0,0 1 0,0 2 0,0 0 0,0 2 0,0 12 0,0 20 0,0 24 0,0 19 0,0 2 0,0-3 0,0-10 0,0-19 0,0-15 0,0-14 0,0-15 0,0-2 0,0-12 0,0-1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25:18.92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24575,'81'0'0,"-30"0"0,4 0 0,29 0 0,8 0 0,-19 0 0,4 0 0,2 0 0,7 0 0,2 0 0,1 0 0,3 0 0,1 0 0,-1 0-625,-3 1 0,-1 1 0,-1 1 625,-1 1 0,-1 2 0,0 2 0,-2 1 0,0 3 0,-1 1 0,-1 2 0,-1 2 0,-1 0 0,-2 2 0,-2 2 0,0 0 0,-3 0 0,0 1 0,-1 1-23,-1 0 1,0 0 0,-1 1 22,2 2 0,-1 0 0,0 0 0,-5-1 0,-1 1 0,-1 1 0,28 12 0,-1 1 0,-5 0 0,-2 2 0,-5-1 0,-1 1 233,-2 1 1,-2 0-234,-6 1 0,-2 0 0,-7-1 0,-3 0 0,-4-2 0,-3 0 467,-3 0 1,-1 0-468,-4 0 0,0 0 270,-3 1 0,-1 0-270,-1-1 0,-2 0 0,-2 0 0,-2-1 0,19 34 0,-9-6 0,-8-1 0,-1-3 0,0 4 0,-2 3 0,0 4 0,-3 4 0,-2 1 0,-1 4 0,-4 0 0,-5 1 0,-6 3 0,-4-1 0,-2 0 0,-1-3 0,0-4 0,0-5 0,0-8 0,-1-10 0,-4-11 0,-4-12 0,-5-9 0,-5-5 0,-3 1 0,-7 1 0,-4 2 0,-7 6 0,-13 6 0,-13 9 0,26-17 0,-2 1 0,-5 5 0,-2 2 0,-3 3 0,0 2 0,-4 2 0,0 0 0,0 2 0,0-1 0,2-2 0,1 1 0,3-2 0,2 0 0,2-3 0,2-1 0,4-2 0,1 0 0,-32 31 0,11-8 0,12-11 0,14-13 0,12-12 0,9-11 0,6-5 0,2-9 0,1-8 0,-5-12 0,-10-20 0,-6-8 0,-1-3 0,7 7 0,9 16 0,6 7 0,2 6 0,-1 1 0,1-5 0,0-4 0,1-3 0,1 1 0,0 3 0,0 4 0,0 3 0,0 2 0,0 1 0,0 5 0,0 5 0,0 16 0,0 11 0,0 15 0,0 6 0,0 5 0,1 4 0,1 4 0,2 1 0,1-4 0,1-7 0,1-10 0,-1-8 0,-2-6 0,-1-4 0,-1-3 0,1-3 0,-1-4 0,2-2 0,1-3 0,2 0 0,2 1 0,2 4 0,3 2 0,3-1 0,1-2 0,-2-4 0,0-3 0,0 0 0,-2 0 0,2 0 0,-1 0 0,2-3 0,5-2 0,6-6 0,7-2 0,11 4 0,13 3 0,8 5 0,4 1 0,-4 0 0,-11 0 0,-14 0 0,-12 0 0,-11 0 0,-6-1 0,-4-1 0,-4 0 0,-2 0 0,1 0 0,0 2 0,0 0 0,0 0 0,-1-1 0,1-1 0,0-2 0,0-1 0,-1 0 0,-1-1 0,-2-3 0,0-12 0,0 11 0,0-7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25:24.03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24575,'88'0'0,"1"0"0,-18 2 0,9 1 0,5 1 0,5 1 0,3 1 0,-8 0 0,5 1 0,2 0 0,4 1 0,1 0 0,2 1 0,1 1-1093,-9-1 1,1 0 0,3 1 0,1 1-1,1 0 1,0 0 0,2 1 0,0 1-1,0 0 944,-3 0 0,1 1 0,1 1 0,1 0 0,0 0 0,0 2 0,0-1 0,1 1 0,-1 1 0,0 1-47,-9-2 0,0 1 0,1 0 0,-1 1 0,0 1 0,0 0 1,1 0-1,-1 0 0,0 1 0,0 0 0,0 0 196,0 1 0,0 0 0,0 0 0,0 0 0,0 1 0,0 0 0,0 1 0,-1-1 0,0 1 0,-1 0 0,0-1-51,5 3 0,-1 0 0,0 1 0,0-1 0,0 1 0,-2 0 1,1 0-1,-2 0 0,0 0 0,-2 0 51,4 1 0,-1 0 0,0 0 0,-1 1 0,-1-1 0,-2 0 0,0 0 0,-2-1 0,-1 0-153,9 4 0,-1-1 0,-2 0 0,-1 0 0,-2-1 0,-2 0 0,-1-1 153,16 6 0,-2-1 0,-3 0 0,-3-1 0,-2-1 545,4 2 1,-3 0-1,-3-1 1,-4-2-546,4 4 0,-5-2 0,-4-1 1883,15 10 1,-6-1-1884,-17-6 0,-7-1 4665,20 14-4665,-29-12 3167,-10-6-3167,10 1 1275,20 4-1275,16 6 0,-39-18 0,1 1 0,3 0 0,-1 1 0,0 0 0,0 0 0,2 1 0,1 0 0,-2 2 0,1 0 0,-2 0 0,0-1 0,-5-1 0,-3-2 0,25 14 0,-24-11 0,-21-8 0,-13-5 0,-7-4 0,-5-3 0,-1-5 0,0-13 0,-1 8 0,1-9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25:25.42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2453 0 24575,'-17'35'0,"-31"36"0,7-8 0,-7 9 0,5-9 0,-5 3 0,-2 3 0,7-9 0,-2 2 0,0 1 0,-2 0-639,-3 7 1,-2 1 0,0 1 0,-1 0 638,-2 1 0,0 0 0,-1 1 0,1-1 0,2-2 0,0 1 0,0-1 0,1 0 0,4-4 0,0-1 0,1-1 0,0-1-18,-10 13 0,0-2 0,2-2 18,6-7 0,2-2 0,1-1 0,4-5 0,1-1 0,1-1 0,-17 22 0,3-2 0,7-5 0,3-1 0,4-6 0,3-2 0,6-9 0,3-2 1876,-16 31-1876,12-15 731,2-7-731,1 1 0,1 3 0,1 0 0,2-6 0,3-7 0,4-7 0,0 1 0,0 2 0,-1 4 0,0-1 0,4-8 0,5-9 0,2-5 0,5-13 0,0-2 0,3-9 0,0 0 0,0 0 0,-2 0 0,0-10 0,0 5 0,0-6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35:08.8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1 24575,'0'13'0,"0"3"0,0-1 0,0-1 0,0-3 0,0-2 0,0-2 0,0 1 0,0 1 0,0 1 0,0 0 0,0-1 0,0-2 0,0-1 0,0 1 0,0-1 0,0 0 0,0 1 0,0-1 0,0-1 0,0 1 0,0-1 0,0 0 0,0 0 0,0 1 0,0 0 0,0 1 0,0-1 0,0-1 0,0 2 0,0-1 0,0 3 0,0 1 0,0-1 0,0-1 0,0-2 0,0-1 0,0-1 0,0 0 0,0 1 0,0 0 0,0 1 0,0 0 0,0 0 0,0 0 0,0-1 0,0-1 0,0 1 0,0-1 0,0 0 0,0 1 0,0-1 0,0 2 0,0 1 0,0-1 0,0 0 0,0 0 0,0 0 0,0-1 0,0 0 0,0 0 0,0-3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35:33.159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0 0 24575,'0'14'0,"0"5"0,0 10 0,0 9 0,0 4 0,0 1 0,0-6 0,0-5 0,0-6 0,0-4 0,0-7 0,0-3 0,0-3 0,0-1 0,0-3 0,0 1 0,0-1 0,0-1 0,0 2 0,0 1 0,0 1 0,0-1 0,0 0 0,0 0 0,0 0 0,0 2 0,0 2 0,0 1 0,0 3 0,0-2 0,0 0 0,0 0 0,0-2 0,0 0 0,0-3 0,0-2 0,0 0 0,0-2 0,0 0 0,0 0 0,0-2 0,0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35:36.525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152 0 24575,'-13'0'0,"-2"4"0,0 4 0,-1 1 0,2 4 0,1-1 0,1 0 0,3 2 0,2-2 0,2 2 0,2 2 0,-1 0 0,2 2 0,-3 1 0,1-1 0,-1 0 0,0 0 0,3-1 0,0-2 0,2 1 0,0-1 0,0 0 0,0-2 0,0-2 0,0 1 0,0 0 0,0 3 0,0 1 0,0 1 0,0 1 0,1-1 0,2-3 0,3-3 0,2-5 0,-1-4 0,1-1 0,-1-1 0,0 0 0,0 0 0,0 0 0,-1 0 0,0 0 0,-1 0 0,0 0 0,1 0 0,1 0 0,1 0 0,2 0 0,1 0 0,1 0 0,2 0 0,0-2 0,-2-2 0,0-1 0,-3 1 0,-2 0 0,-3 0 0,-3-1 0,-1-2 0,0-1 0,0-1 0,0-1 0,0-1 0,0 3 0,0-1 0,0 5 0,0-2 0,0 0 0,0 0 0,0 0 0,0 0 0,0-1 0,0 0 0,0-2 0,0 1 0,-2 1 0,-1-1 0,-2 2 0,0 0 0,-1 2 0,1 3 0,-1 1 0,0 0 0,1 0 0,-1 0 0,1 0 0,0 0 0,0 0 0,0 0 0,-1 0 0,0 0 0,0 0 0,-1 0 0,0 0 0,1 0 0,-1 0 0,2 0 0,0 0 0,0 0 0,1 0 0,0 0 0,2 0 0,0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52.1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24575,'0'62'0,"0"21"0,0-22 0,0 6 0,0 13 0,0 3 0,0 4 0,0 2 0,0 8 0,0 1 0,0-2 0,0-2 0,1-1 0,0-2 0,2-4 0,0-3 0,1-13 0,2-3 0,-1-10 0,2-2 0,5 35 0,-1-15 0,-1-14 0,-2-17 0,-3-10 0,-1-6 0,-1 3 0,1 7 0,2 11 0,-1 7 0,2 0 0,-2-10 0,-1-13 0,-2-12 0,0-9 0,0-6 0,2-5 0,0-4-1696,-1-7 0,-2 5 0,-1-5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54.1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24575,'0'43'0,"0"22"0,0 32 0,0-34 0,0 4 0,0 10 0,0 2 0,1 5 0,3 3 0,1 6 0,2 0 0,2 0 0,2 0 0,2-2 0,1-1 0,0-5 0,0-2 0,-1-6 0,-1-4 0,-1-8 0,0-3 0,-1-7 0,-1-3 0,4 35 0,-3-13 0,-4-10 0,-1-13 0,0-12 0,-3-7 0,0 0 0,-2 4 0,2 6 0,3 2 0,0-5 0,0-6 0,1-4 0,-3-18 0,1 1 0,-2-12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56.4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24575,'0'36'0,"0"10"0,0 22 0,0 26 0,0-36 0,0 2 0,0 8 0,0 2 0,0 1 0,0 1 0,0-3 0,0 0 0,1-5 0,1-2 0,0-6 0,1-1 0,2-3 0,-1-1 0,5 43 0,-1-4 0,-2-4 0,-3-4 0,0-4 0,0-8 0,0-14 0,-1-16 0,1-13 0,0-10 0,-1-4 0,0-1 0,-1-2 0,-1 0 0,2 2 0,0 1 0,1 6 0,-1 4 0,0 2 0,0 1 0,1-11 0,-1-2 0,-2-10 0,0 1 0,0 0 0,0 2 0,0 2 0,2 3 0,1 1 0,-1 1 0,1 2 0,-1 1 0,3 1 0,-1-1 0,-1 0 0,2-1 0,-3-1 0,1 1 0,0-1 0,-1-2 0,1 0 0,0-2 0,-2-4 0,1-2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7T15:10:58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24575,'-4'31'0,"0"14"0,4 29 0,0-25 0,0 4 0,0 7 0,0 2 0,0 6 0,0 1 0,0-1 0,0 0 0,0 0 0,0-1 0,0-4 0,0-2 0,0-4 0,0-2 0,0 45 0,0-13 0,0-8 0,0-12 0,0-17 0,0-14 0,2-13 0,1-6 0,-1-3 0,0-1 0,-2 2 0,0 6 0,0 7 0,2 6 0,1 4 0,-1-1 0,0-4 0,-2-6 0,2-6 0,1-2 0,0-1 0,1 3 0,-1 5 0,2 5 0,0 6 0,-1 0 0,0-4 0,1-6 0,-1-5 0,0-3 0,1 0 0,-3 2 0,0 2 0,-1 2 0,1-2 0,0-2 0,0-3 0,0 4 0,0 5 0,1 5 0,-1 4 0,1-5 0,0-4 0,-2-16 0,3-14 0,-4-34 0,0 18 0,0-13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05BA6-D437-01BA-163C-506C12A49E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45030E-DDEB-8CCE-26B3-B703D5AA1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F853B-71EF-EEAB-A198-B13DCD225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70EDF-086C-5B0F-C45F-3FDDFC4FD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0F31B-2A21-073E-F184-119D8BDA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1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3B53E-9566-29E4-B6DF-DF0981B2A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E8C93-3B0A-BE9F-8B52-074A30AF9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F53DE-5EDA-532A-1E38-563D9DAEE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9CB14-6F02-2DF9-1177-C224A2E1A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4A94C-CC9E-A95C-DC65-75AFE7652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50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D34025-D017-23A3-06EB-D045D0C3F4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0C3B3C-A7FC-0A80-CE99-BEA44EF83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4990-021C-2FEA-35D8-1A809155E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3D26E-A573-DA43-5933-617868D1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02AB8-4C1E-EAC3-EC48-BFACA556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361C3-5D9C-CADF-4BCD-43583158D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18318-17DC-6BEB-5FD1-8621FAF5A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0DE2-007E-7A8A-3856-511EEEEE4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143CB-9D94-4E19-BA9F-CAC2FC5A0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1629B-47F9-36E0-AA6C-0D97CDF32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76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AD0C2-64CE-0B5C-E968-91275953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982B3-0A99-197D-AD86-53BF78D1A7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711B-B94A-E031-7489-83CCD782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A9DF1-E561-9B6D-05EC-A617F03D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D508F-ABFD-7FC0-6BC0-7998ED00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12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3D23C-AAFC-6604-E87C-CF91EB6B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59154-DFA4-409B-9AA7-BC550845E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910F1-6ADC-2283-56E8-18B7BFCE17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003E7-E5DE-95EF-ABA8-BA298B7E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398D1-12B9-1B08-1C2D-2CBFA742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C93C-9A62-4C96-FCB9-532C602B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55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3E96-B262-3F34-AE9E-4783B4D4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9F280-0E06-59EE-14B8-06CDD20E6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55998-ABFE-9B65-617C-35100A239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611D4-4BC7-1FCF-9255-70EC1869D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4E4FC-4197-49D3-2193-49EBE8C79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7E6D76-B08F-DEB5-AC18-BE7013D18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FF50E-0EF5-9E35-9F0A-487A2C27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D019A2-A204-9619-C2AF-00ABC359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2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E7B0-4604-0533-ADB0-F9AAB061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2466AA-0A77-07EE-0BD4-0217235D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28D7D-5162-8AEC-83A0-3BB2E9C3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E0613-EF16-D80E-6BE9-0F2F89ABE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66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E0098A-43D8-C9E0-BA07-E27A8DABF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F36976-6CE6-5E78-79A9-A7248E48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092BA-C0A3-13FC-CDD3-E107655B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1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627E-DA13-74C0-A40A-0CA3D00F1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6E61B-9CF6-2D03-D2FE-AE5A879CB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34D8D-94F2-DC8A-50ED-673EABEB0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7B8B1-AEE0-1C42-2172-F4D703409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5BBE0-89C9-1C23-D6D3-5E6190726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806E4-A956-D075-99E0-51CE05431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5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B65CD-0254-4B10-FBF0-00A2A6F3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6B1E34-F47D-62B1-E6EF-9BA1DF96C6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342CE-80E0-6968-647F-BD56ED885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7FB15-5B71-CD72-D300-91AB29415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D6EF3-5241-BBC2-4729-0FC3766A9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B63A9-D5F1-8B23-A052-D8ADE7A9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56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64F556-2909-A82D-D4AD-6F9DE57E8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70DE4-7647-3B34-05A0-89F8546C0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0503C-6B0A-A46D-B12D-58519895FC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84C26-926B-EE60-1023-85AB95DE1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A15E0-00B7-6C25-7A92-E96DFC63E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13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2" r:id="rId1"/>
    <p:sldLayoutId id="2147484143" r:id="rId2"/>
    <p:sldLayoutId id="2147484144" r:id="rId3"/>
    <p:sldLayoutId id="2147484145" r:id="rId4"/>
    <p:sldLayoutId id="2147484146" r:id="rId5"/>
    <p:sldLayoutId id="2147484147" r:id="rId6"/>
    <p:sldLayoutId id="2147484148" r:id="rId7"/>
    <p:sldLayoutId id="2147484149" r:id="rId8"/>
    <p:sldLayoutId id="2147484150" r:id="rId9"/>
    <p:sldLayoutId id="2147484151" r:id="rId10"/>
    <p:sldLayoutId id="21474841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2.png"/><Relationship Id="rId42" Type="http://schemas.openxmlformats.org/officeDocument/2006/relationships/customXml" Target="../ink/ink21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6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6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41.png"/><Relationship Id="rId102" Type="http://schemas.openxmlformats.org/officeDocument/2006/relationships/customXml" Target="../ink/ink51.xml"/><Relationship Id="rId5" Type="http://schemas.openxmlformats.org/officeDocument/2006/relationships/image" Target="../media/image4.png"/><Relationship Id="rId90" Type="http://schemas.openxmlformats.org/officeDocument/2006/relationships/customXml" Target="../ink/ink45.xml"/><Relationship Id="rId95" Type="http://schemas.openxmlformats.org/officeDocument/2006/relationships/image" Target="../media/image49.png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4.xml"/><Relationship Id="rId64" Type="http://schemas.openxmlformats.org/officeDocument/2006/relationships/customXml" Target="../ink/ink32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80" Type="http://schemas.openxmlformats.org/officeDocument/2006/relationships/customXml" Target="../ink/ink40.xml"/><Relationship Id="rId85" Type="http://schemas.openxmlformats.org/officeDocument/2006/relationships/image" Target="../media/image44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19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4.xml"/><Relationship Id="rId54" Type="http://schemas.openxmlformats.org/officeDocument/2006/relationships/customXml" Target="../ink/ink27.xml"/><Relationship Id="rId70" Type="http://schemas.openxmlformats.org/officeDocument/2006/relationships/customXml" Target="../ink/ink35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6" Type="http://schemas.openxmlformats.org/officeDocument/2006/relationships/customXml" Target="../ink/ink53.xml"/><Relationship Id="rId10" Type="http://schemas.openxmlformats.org/officeDocument/2006/relationships/customXml" Target="../ink/ink5.xml"/><Relationship Id="rId31" Type="http://schemas.openxmlformats.org/officeDocument/2006/relationships/image" Target="../media/image17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39.xml"/><Relationship Id="rId81" Type="http://schemas.openxmlformats.org/officeDocument/2006/relationships/image" Target="../media/image42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4" Type="http://schemas.openxmlformats.org/officeDocument/2006/relationships/customXml" Target="../ink/ink2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9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9.png"/><Relationship Id="rId76" Type="http://schemas.openxmlformats.org/officeDocument/2006/relationships/customXml" Target="../ink/ink38.xml"/><Relationship Id="rId97" Type="http://schemas.openxmlformats.org/officeDocument/2006/relationships/image" Target="../media/image50.png"/><Relationship Id="rId104" Type="http://schemas.openxmlformats.org/officeDocument/2006/relationships/customXml" Target="../ink/ink52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6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4.png"/><Relationship Id="rId66" Type="http://schemas.openxmlformats.org/officeDocument/2006/relationships/customXml" Target="../ink/ink33.xml"/><Relationship Id="rId87" Type="http://schemas.openxmlformats.org/officeDocument/2006/relationships/image" Target="../media/image45.png"/><Relationship Id="rId110" Type="http://schemas.openxmlformats.org/officeDocument/2006/relationships/customXml" Target="../ink/ink55.xml"/><Relationship Id="rId61" Type="http://schemas.openxmlformats.org/officeDocument/2006/relationships/image" Target="../media/image32.png"/><Relationship Id="rId82" Type="http://schemas.openxmlformats.org/officeDocument/2006/relationships/customXml" Target="../ink/ink41.xml"/><Relationship Id="rId19" Type="http://schemas.openxmlformats.org/officeDocument/2006/relationships/image" Target="../media/image11.png"/><Relationship Id="rId14" Type="http://schemas.openxmlformats.org/officeDocument/2006/relationships/customXml" Target="../ink/ink7.xml"/><Relationship Id="rId30" Type="http://schemas.openxmlformats.org/officeDocument/2006/relationships/customXml" Target="../ink/ink15.xml"/><Relationship Id="rId35" Type="http://schemas.openxmlformats.org/officeDocument/2006/relationships/image" Target="../media/image19.png"/><Relationship Id="rId56" Type="http://schemas.openxmlformats.org/officeDocument/2006/relationships/customXml" Target="../ink/ink28.xml"/><Relationship Id="rId77" Type="http://schemas.openxmlformats.org/officeDocument/2006/relationships/image" Target="../media/image40.png"/><Relationship Id="rId100" Type="http://schemas.openxmlformats.org/officeDocument/2006/relationships/customXml" Target="../ink/ink50.xml"/><Relationship Id="rId105" Type="http://schemas.openxmlformats.org/officeDocument/2006/relationships/image" Target="../media/image54.png"/><Relationship Id="rId8" Type="http://schemas.openxmlformats.org/officeDocument/2006/relationships/customXml" Target="../ink/ink4.xml"/><Relationship Id="rId51" Type="http://schemas.openxmlformats.org/officeDocument/2006/relationships/image" Target="../media/image27.png"/><Relationship Id="rId72" Type="http://schemas.openxmlformats.org/officeDocument/2006/relationships/customXml" Target="../ink/ink36.xml"/><Relationship Id="rId93" Type="http://schemas.openxmlformats.org/officeDocument/2006/relationships/image" Target="../media/image48.png"/><Relationship Id="rId98" Type="http://schemas.openxmlformats.org/officeDocument/2006/relationships/customXml" Target="../ink/ink49.xml"/><Relationship Id="rId3" Type="http://schemas.openxmlformats.org/officeDocument/2006/relationships/image" Target="../media/image3.png"/><Relationship Id="rId25" Type="http://schemas.openxmlformats.org/officeDocument/2006/relationships/image" Target="../media/image14.png"/><Relationship Id="rId46" Type="http://schemas.openxmlformats.org/officeDocument/2006/relationships/customXml" Target="../ink/ink23.xml"/><Relationship Id="rId67" Type="http://schemas.openxmlformats.org/officeDocument/2006/relationships/image" Target="../media/image35.png"/><Relationship Id="rId20" Type="http://schemas.openxmlformats.org/officeDocument/2006/relationships/customXml" Target="../ink/ink10.xml"/><Relationship Id="rId41" Type="http://schemas.openxmlformats.org/officeDocument/2006/relationships/image" Target="../media/image22.png"/><Relationship Id="rId62" Type="http://schemas.openxmlformats.org/officeDocument/2006/relationships/customXml" Target="../ink/ink31.xml"/><Relationship Id="rId83" Type="http://schemas.openxmlformats.org/officeDocument/2006/relationships/image" Target="../media/image43.png"/><Relationship Id="rId88" Type="http://schemas.openxmlformats.org/officeDocument/2006/relationships/customXml" Target="../ink/ink44.xml"/><Relationship Id="rId111" Type="http://schemas.openxmlformats.org/officeDocument/2006/relationships/image" Target="../media/image5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1428750"/>
            <a:ext cx="11173890" cy="210502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latin typeface="Calibri" panose="020F0502020204030204" pitchFamily="34" charset="0"/>
              </a:rPr>
            </a:br>
            <a:r>
              <a:rPr lang="en-IN" sz="3600" b="1" dirty="0">
                <a:solidFill>
                  <a:srgbClr val="FF0000"/>
                </a:solidFill>
                <a:effectLst/>
                <a:latin typeface="Calibri" panose="020F0502020204030204" pitchFamily="34" charset="0"/>
              </a:rPr>
              <a:t>HashSet</a:t>
            </a:r>
            <a:endParaRPr lang="en-IN" sz="33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3094-6880-08C2-C68E-858A34C71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35" y="197708"/>
            <a:ext cx="11652422" cy="6462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HashSet represents a </a:t>
            </a:r>
            <a:r>
              <a:rPr lang="en-US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set of elements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(objects).</a:t>
            </a: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The Implemented 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structure for HashSet </a:t>
            </a:r>
            <a:r>
              <a:rPr lang="en-IN" sz="2400" dirty="0">
                <a:effectLst/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is HashTable</a:t>
            </a:r>
            <a:r>
              <a:rPr lang="en-IN" sz="2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highlight>
                  <a:srgbClr val="C0C0C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Duplicate elements are not allowed 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, if you try to add , the add() will return false.</a:t>
            </a:r>
          </a:p>
          <a:p>
            <a:pPr marL="0" indent="0">
              <a:buNone/>
            </a:pPr>
            <a:endParaRPr lang="en-IN" sz="2400" dirty="0">
              <a:highlight>
                <a:srgbClr val="0080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Elements will be </a:t>
            </a:r>
            <a:r>
              <a:rPr lang="en-IN" sz="2400" dirty="0">
                <a:highlight>
                  <a:srgbClr val="0080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inserted according to the hash code of the elements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Allows Heterogeneous objects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‘null’ insertion  is possible(</a:t>
            </a:r>
            <a:r>
              <a:rPr lang="en-IN" sz="24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Allows only One ‘null’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IN" sz="240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0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A1F4-09F2-CFD3-46F0-E0261F307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632" y="296562"/>
            <a:ext cx="11430000" cy="626487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HashSet class internally implements </a:t>
            </a:r>
            <a:r>
              <a:rPr lang="en-IN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Serializable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IN" sz="2400" b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Cloneable</a:t>
            </a: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interfaces.</a:t>
            </a:r>
          </a:p>
          <a:p>
            <a:pPr marL="0" indent="0">
              <a:buNone/>
            </a:pPr>
            <a:endParaRPr lang="en-IN" sz="2400" b="1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2400" b="1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B190A8-89F4-ABCE-5989-06C7FFF53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3" y="2271713"/>
            <a:ext cx="9124822" cy="160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61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E659-2A8F-A897-AD72-C60A2241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10065"/>
            <a:ext cx="11800702" cy="6536723"/>
          </a:xfrm>
        </p:spPr>
        <p:txBody>
          <a:bodyPr/>
          <a:lstStyle/>
          <a:p>
            <a:pPr marL="0" indent="0" algn="l">
              <a:buNone/>
            </a:pPr>
            <a:r>
              <a:rPr lang="en-IN" sz="2800" b="1" i="1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HashSet Constructor Detail</a:t>
            </a:r>
            <a:br>
              <a:rPr lang="en-IN" sz="2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800" b="0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sz="1800" b="1" i="0" dirty="0">
                <a:solidFill>
                  <a:srgbClr val="192A3D"/>
                </a:solidFill>
                <a:effectLst/>
                <a:latin typeface="-apple-system"/>
              </a:rPr>
              <a:t>Constructors</a:t>
            </a:r>
            <a:r>
              <a:rPr lang="en-IN" sz="1800" i="0" dirty="0">
                <a:solidFill>
                  <a:srgbClr val="192A3D"/>
                </a:solidFill>
                <a:effectLst/>
                <a:latin typeface="-apple-system"/>
              </a:rPr>
              <a:t> of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  <a:r>
              <a:rPr lang="en-IN" sz="1800" i="0" dirty="0">
                <a:solidFill>
                  <a:srgbClr val="192A3D"/>
                </a:solidFill>
                <a:effectLst/>
                <a:latin typeface="-apple-system"/>
              </a:rPr>
              <a:t>,</a:t>
            </a:r>
            <a:r>
              <a:rPr lang="en-IN" sz="180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provides many ways to create the </a:t>
            </a:r>
            <a:r>
              <a:rPr lang="en-IN" sz="180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HashSet</a:t>
            </a:r>
            <a:r>
              <a:rPr lang="en-IN" sz="1800" i="0" dirty="0">
                <a:solidFill>
                  <a:srgbClr val="192A3D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objects.</a:t>
            </a:r>
            <a:br>
              <a:rPr lang="en-IN" sz="1800" b="0" i="0" dirty="0">
                <a:solidFill>
                  <a:srgbClr val="353833"/>
                </a:solidFill>
                <a:effectLst/>
                <a:latin typeface="DejaVu Sans"/>
              </a:rPr>
            </a:br>
            <a:endParaRPr lang="en-IN" sz="1800" b="0" i="0" dirty="0">
              <a:solidFill>
                <a:srgbClr val="353833"/>
              </a:solidFill>
              <a:effectLst/>
              <a:latin typeface="DejaVu Sans"/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1.   HashSet h = </a:t>
            </a:r>
            <a:r>
              <a:rPr lang="en-IN" b="1" dirty="0">
                <a:solidFill>
                  <a:srgbClr val="FF0000"/>
                </a:solidFill>
                <a:effectLst/>
              </a:rPr>
              <a:t>new </a:t>
            </a:r>
            <a:r>
              <a:rPr lang="en-IN" dirty="0">
                <a:solidFill>
                  <a:srgbClr val="FF0000"/>
                </a:solidFill>
              </a:rPr>
              <a:t>HashSet();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DejaVu Sans"/>
              </a:rPr>
              <a:t>	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	Creates an empty HashSet object with default initial capacity </a:t>
            </a:r>
            <a:r>
              <a:rPr lang="en-IN" dirty="0">
                <a:solidFill>
                  <a:srgbClr val="00B050"/>
                </a:solidFill>
              </a:rPr>
              <a:t>(16) </a:t>
            </a:r>
            <a:r>
              <a:rPr lang="en-IN" dirty="0"/>
              <a:t>and default load factor </a:t>
            </a:r>
            <a:r>
              <a:rPr lang="en-IN" dirty="0">
                <a:solidFill>
                  <a:srgbClr val="00B050"/>
                </a:solidFill>
              </a:rPr>
              <a:t>(0.75).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2.   HashSet h = </a:t>
            </a:r>
            <a:r>
              <a:rPr lang="en-IN" b="1" dirty="0">
                <a:solidFill>
                  <a:srgbClr val="FF0000"/>
                </a:solidFill>
                <a:effectLst/>
              </a:rPr>
              <a:t>new </a:t>
            </a:r>
            <a:r>
              <a:rPr lang="en-IN" dirty="0">
                <a:solidFill>
                  <a:srgbClr val="FF0000"/>
                </a:solidFill>
              </a:rPr>
              <a:t>HashSet(</a:t>
            </a:r>
            <a:r>
              <a:rPr lang="en-IN" b="1" dirty="0">
                <a:solidFill>
                  <a:srgbClr val="FF0000"/>
                </a:solidFill>
              </a:rPr>
              <a:t>int </a:t>
            </a:r>
            <a:r>
              <a:rPr lang="en-IN" dirty="0">
                <a:solidFill>
                  <a:srgbClr val="FF0000"/>
                </a:solidFill>
              </a:rPr>
              <a:t>initialCapacity);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DejaVu Sans"/>
              </a:rPr>
              <a:t>	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	 Creates an empty HashSet object with specified initial capacity and default load factor </a:t>
            </a:r>
            <a:r>
              <a:rPr lang="en-IN" dirty="0">
                <a:solidFill>
                  <a:srgbClr val="00B050"/>
                </a:solidFill>
              </a:rPr>
              <a:t>(0.75).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A759-970E-EFDD-571F-2594C9BF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562" y="321276"/>
            <a:ext cx="11355860" cy="6314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Once the ArrayList object reaches it  max capacity ,  a new ArrayList  Object will be created with new capacity of </a:t>
            </a:r>
            <a:r>
              <a:rPr lang="en-US" sz="2400" dirty="0">
                <a:solidFill>
                  <a:srgbClr val="FF0000"/>
                </a:solidFill>
                <a:highlight>
                  <a:srgbClr val="00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(Current Capacity * 3/2) +1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objects will be shifted to newly created ArrayList object and so 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	A  B   C    D  E  	F   G  H    I  J	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F309724-E94F-F25F-2373-2211CCD71590}"/>
                  </a:ext>
                </a:extLst>
              </p14:cNvPr>
              <p14:cNvContentPartPr/>
              <p14:nvPr/>
            </p14:nvContentPartPr>
            <p14:xfrm>
              <a:off x="1060443" y="1994838"/>
              <a:ext cx="3618360" cy="891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F309724-E94F-F25F-2373-2211CCD7159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2443" y="1976838"/>
                <a:ext cx="3654000" cy="92664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3205D885-9628-014A-EAF3-18BEB2AB6629}"/>
              </a:ext>
            </a:extLst>
          </p:cNvPr>
          <p:cNvGrpSpPr/>
          <p:nvPr/>
        </p:nvGrpSpPr>
        <p:grpSpPr>
          <a:xfrm>
            <a:off x="1103643" y="2020758"/>
            <a:ext cx="3799800" cy="1214280"/>
            <a:chOff x="1103643" y="2020758"/>
            <a:chExt cx="3799800" cy="121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EB628A-A246-523D-70C7-41872ED34B4A}"/>
                    </a:ext>
                  </a:extLst>
                </p14:cNvPr>
                <p14:cNvContentPartPr/>
                <p14:nvPr/>
              </p14:nvContentPartPr>
              <p14:xfrm>
                <a:off x="1103643" y="2020758"/>
                <a:ext cx="3799800" cy="787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EB628A-A246-523D-70C7-41872ED34B4A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85643" y="2002758"/>
                  <a:ext cx="3835440" cy="82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9020845-6044-6B7F-D63B-67429391063A}"/>
                    </a:ext>
                  </a:extLst>
                </p14:cNvPr>
                <p14:cNvContentPartPr/>
                <p14:nvPr/>
              </p14:nvContentPartPr>
              <p14:xfrm>
                <a:off x="1578483" y="2067198"/>
                <a:ext cx="48960" cy="7761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9020845-6044-6B7F-D63B-67429391063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0483" y="2049198"/>
                  <a:ext cx="84600" cy="81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BE175DE-46DB-D2CC-7E61-5FDB5B4611F7}"/>
                    </a:ext>
                  </a:extLst>
                </p14:cNvPr>
                <p14:cNvContentPartPr/>
                <p14:nvPr/>
              </p14:nvContentPartPr>
              <p14:xfrm>
                <a:off x="1952163" y="2029038"/>
                <a:ext cx="9360" cy="8384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BE175DE-46DB-D2CC-7E61-5FDB5B4611F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34163" y="2011398"/>
                  <a:ext cx="45000" cy="87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116BE2-9F45-63EA-78CA-E25B07683035}"/>
                    </a:ext>
                  </a:extLst>
                </p14:cNvPr>
                <p14:cNvContentPartPr/>
                <p14:nvPr/>
              </p14:nvContentPartPr>
              <p14:xfrm>
                <a:off x="2318283" y="2079798"/>
                <a:ext cx="48240" cy="836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116BE2-9F45-63EA-78CA-E25B0768303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00283" y="2062158"/>
                  <a:ext cx="83880" cy="87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0B69DBF-F002-24D4-26FA-C5CDD1C7D91B}"/>
                    </a:ext>
                  </a:extLst>
                </p14:cNvPr>
                <p14:cNvContentPartPr/>
                <p14:nvPr/>
              </p14:nvContentPartPr>
              <p14:xfrm>
                <a:off x="2682963" y="2068638"/>
                <a:ext cx="47880" cy="829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0B69DBF-F002-24D4-26FA-C5CDD1C7D9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664963" y="2050998"/>
                  <a:ext cx="83520" cy="8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D02E37A-466F-FA24-0244-25A92DCF3BA7}"/>
                    </a:ext>
                  </a:extLst>
                </p14:cNvPr>
                <p14:cNvContentPartPr/>
                <p14:nvPr/>
              </p14:nvContentPartPr>
              <p14:xfrm>
                <a:off x="3006963" y="2052078"/>
                <a:ext cx="84240" cy="861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D02E37A-466F-FA24-0244-25A92DCF3BA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89323" y="2034078"/>
                  <a:ext cx="119880" cy="89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914677F-5B11-8E32-7C06-5F802A71A949}"/>
                    </a:ext>
                  </a:extLst>
                </p14:cNvPr>
                <p14:cNvContentPartPr/>
                <p14:nvPr/>
              </p14:nvContentPartPr>
              <p14:xfrm>
                <a:off x="3400083" y="2077278"/>
                <a:ext cx="47520" cy="7902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914677F-5B11-8E32-7C06-5F802A71A94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82443" y="2059278"/>
                  <a:ext cx="83160" cy="82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00D1D31-043A-94E4-B477-DB9C785B9FCD}"/>
                    </a:ext>
                  </a:extLst>
                </p14:cNvPr>
                <p14:cNvContentPartPr/>
                <p14:nvPr/>
              </p14:nvContentPartPr>
              <p14:xfrm>
                <a:off x="3769803" y="2050998"/>
                <a:ext cx="36360" cy="8586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00D1D31-043A-94E4-B477-DB9C785B9F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751803" y="2032998"/>
                  <a:ext cx="72000" cy="89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2B02A69-3552-DC3F-7F0F-CBE9797FB2CA}"/>
                    </a:ext>
                  </a:extLst>
                </p14:cNvPr>
                <p14:cNvContentPartPr/>
                <p14:nvPr/>
              </p14:nvContentPartPr>
              <p14:xfrm>
                <a:off x="4131603" y="2051358"/>
                <a:ext cx="46800" cy="885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2B02A69-3552-DC3F-7F0F-CBE9797FB2C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113603" y="2033358"/>
                  <a:ext cx="82440" cy="9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DAAE73C-ADBC-6027-A8CC-AA1D69CF8602}"/>
                    </a:ext>
                  </a:extLst>
                </p14:cNvPr>
                <p14:cNvContentPartPr/>
                <p14:nvPr/>
              </p14:nvContentPartPr>
              <p14:xfrm>
                <a:off x="4398003" y="2072238"/>
                <a:ext cx="16560" cy="848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DAAE73C-ADBC-6027-A8CC-AA1D69CF860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380003" y="2054238"/>
                  <a:ext cx="52200" cy="88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02D6DD4-AAC6-9821-8E50-94AAB7FD3098}"/>
                    </a:ext>
                  </a:extLst>
                </p14:cNvPr>
                <p14:cNvContentPartPr/>
                <p14:nvPr/>
              </p14:nvContentPartPr>
              <p14:xfrm>
                <a:off x="1320003" y="2986278"/>
                <a:ext cx="108720" cy="1216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02D6DD4-AAC6-9821-8E50-94AAB7FD309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302003" y="2968638"/>
                  <a:ext cx="14436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41A90EB-A740-25A0-E929-7B9915635F4E}"/>
                    </a:ext>
                  </a:extLst>
                </p14:cNvPr>
                <p14:cNvContentPartPr/>
                <p14:nvPr/>
              </p14:nvContentPartPr>
              <p14:xfrm>
                <a:off x="1788363" y="2999238"/>
                <a:ext cx="360" cy="157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41A90EB-A740-25A0-E929-7B9915635F4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70723" y="2981598"/>
                  <a:ext cx="3600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BE7E408-895C-6283-E306-A8063FD5A7DC}"/>
                    </a:ext>
                  </a:extLst>
                </p14:cNvPr>
                <p14:cNvContentPartPr/>
                <p14:nvPr/>
              </p14:nvContentPartPr>
              <p14:xfrm>
                <a:off x="4585923" y="2982678"/>
                <a:ext cx="107280" cy="252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BE7E408-895C-6283-E306-A8063FD5A7D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68283" y="2964678"/>
                  <a:ext cx="14292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65E64B3-CC25-A28A-B2AE-B37C2164A2DE}"/>
              </a:ext>
            </a:extLst>
          </p:cNvPr>
          <p:cNvGrpSpPr/>
          <p:nvPr/>
        </p:nvGrpSpPr>
        <p:grpSpPr>
          <a:xfrm>
            <a:off x="5238243" y="1969638"/>
            <a:ext cx="1906200" cy="602280"/>
            <a:chOff x="5238243" y="1969638"/>
            <a:chExt cx="190620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FAE4B95-DC9C-AD64-4F2F-159D2FD68BC4}"/>
                    </a:ext>
                  </a:extLst>
                </p14:cNvPr>
                <p14:cNvContentPartPr/>
                <p14:nvPr/>
              </p14:nvContentPartPr>
              <p14:xfrm>
                <a:off x="5238243" y="2147478"/>
                <a:ext cx="440280" cy="424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FAE4B95-DC9C-AD64-4F2F-159D2FD68BC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20243" y="2129838"/>
                  <a:ext cx="4759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1EB4834-3AD2-D30E-1B3E-2DA0BE7C7FF2}"/>
                    </a:ext>
                  </a:extLst>
                </p14:cNvPr>
                <p14:cNvContentPartPr/>
                <p14:nvPr/>
              </p14:nvContentPartPr>
              <p14:xfrm>
                <a:off x="5313843" y="1969638"/>
                <a:ext cx="1830600" cy="4564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1EB4834-3AD2-D30E-1B3E-2DA0BE7C7FF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295843" y="1951998"/>
                  <a:ext cx="1866240" cy="49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F9C2C1A-7716-B1CC-0012-F179E0EE1D83}"/>
              </a:ext>
            </a:extLst>
          </p:cNvPr>
          <p:cNvSpPr txBox="1"/>
          <p:nvPr/>
        </p:nvSpPr>
        <p:spPr>
          <a:xfrm>
            <a:off x="7323830" y="1697866"/>
            <a:ext cx="1569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al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632BE57-FDD2-3523-AB94-0FBC1A80688F}"/>
                  </a:ext>
                </a:extLst>
              </p14:cNvPr>
              <p14:cNvContentPartPr/>
              <p14:nvPr/>
            </p14:nvContentPartPr>
            <p14:xfrm>
              <a:off x="1247643" y="4094718"/>
              <a:ext cx="18360" cy="14706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632BE57-FDD2-3523-AB94-0FBC1A80688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30003" y="4077078"/>
                <a:ext cx="54000" cy="150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652D94E-1046-9FCE-F6E7-D820D7EC57B3}"/>
                  </a:ext>
                </a:extLst>
              </p14:cNvPr>
              <p14:cNvContentPartPr/>
              <p14:nvPr/>
            </p14:nvContentPartPr>
            <p14:xfrm>
              <a:off x="1302363" y="4124598"/>
              <a:ext cx="6149880" cy="75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652D94E-1046-9FCE-F6E7-D820D7EC57B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1284723" y="4106598"/>
                <a:ext cx="618552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3CD7D5DC-B240-1C87-41C6-339961A466CB}"/>
                  </a:ext>
                </a:extLst>
              </p14:cNvPr>
              <p14:cNvContentPartPr/>
              <p14:nvPr/>
            </p14:nvContentPartPr>
            <p14:xfrm>
              <a:off x="1261323" y="4129998"/>
              <a:ext cx="7284960" cy="15516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3CD7D5DC-B240-1C87-41C6-339961A466CB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43323" y="4111998"/>
                <a:ext cx="7320600" cy="158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BC65280-1D4A-3864-ADBE-B2BD58BAE823}"/>
                  </a:ext>
                </a:extLst>
              </p14:cNvPr>
              <p14:cNvContentPartPr/>
              <p14:nvPr/>
            </p14:nvContentPartPr>
            <p14:xfrm>
              <a:off x="2185443" y="4165638"/>
              <a:ext cx="59040" cy="137844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BC65280-1D4A-3864-ADBE-B2BD58BAE82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2167443" y="4147638"/>
                <a:ext cx="94680" cy="14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6B5C081-CE2E-47C5-DB5E-B5CBBFA691FE}"/>
                  </a:ext>
                </a:extLst>
              </p14:cNvPr>
              <p14:cNvContentPartPr/>
              <p14:nvPr/>
            </p14:nvContentPartPr>
            <p14:xfrm>
              <a:off x="4741083" y="4195158"/>
              <a:ext cx="55080" cy="12384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6B5C081-CE2E-47C5-DB5E-B5CBBFA691F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723443" y="4177158"/>
                <a:ext cx="90720" cy="12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F40440F-44F8-E899-23DD-AB697AD41EC2}"/>
                  </a:ext>
                </a:extLst>
              </p14:cNvPr>
              <p14:cNvContentPartPr/>
              <p14:nvPr/>
            </p14:nvContentPartPr>
            <p14:xfrm>
              <a:off x="5347323" y="4154118"/>
              <a:ext cx="30960" cy="1111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F40440F-44F8-E899-23DD-AB697AD41EC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5329683" y="4136118"/>
                <a:ext cx="66600" cy="11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AF365AF-7195-A657-0916-65D69D20965A}"/>
                  </a:ext>
                </a:extLst>
              </p14:cNvPr>
              <p14:cNvContentPartPr/>
              <p14:nvPr/>
            </p14:nvContentPartPr>
            <p14:xfrm>
              <a:off x="5857443" y="4146558"/>
              <a:ext cx="16200" cy="1105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AF365AF-7195-A657-0916-65D69D20965A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5839443" y="4128558"/>
                <a:ext cx="5184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8B4E1477-D545-DF4C-EE22-6B43E5E9A3DD}"/>
                  </a:ext>
                </a:extLst>
              </p14:cNvPr>
              <p14:cNvContentPartPr/>
              <p14:nvPr/>
            </p14:nvContentPartPr>
            <p14:xfrm>
              <a:off x="6382323" y="4153398"/>
              <a:ext cx="50760" cy="10918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8B4E1477-D545-DF4C-EE22-6B43E5E9A3D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364323" y="4135758"/>
                <a:ext cx="86400" cy="1127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5" name="Group 54">
            <a:extLst>
              <a:ext uri="{FF2B5EF4-FFF2-40B4-BE49-F238E27FC236}">
                <a16:creationId xmlns:a16="http://schemas.microsoft.com/office/drawing/2014/main" id="{58848430-30CA-9531-C56E-4E0BA4E59933}"/>
              </a:ext>
            </a:extLst>
          </p:cNvPr>
          <p:cNvGrpSpPr/>
          <p:nvPr/>
        </p:nvGrpSpPr>
        <p:grpSpPr>
          <a:xfrm>
            <a:off x="6926283" y="4126038"/>
            <a:ext cx="31320" cy="1133640"/>
            <a:chOff x="6926283" y="4126038"/>
            <a:chExt cx="31320" cy="113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49318F9-E0DE-44BA-E14A-36F93228CC27}"/>
                    </a:ext>
                  </a:extLst>
                </p14:cNvPr>
                <p14:cNvContentPartPr/>
                <p14:nvPr/>
              </p14:nvContentPartPr>
              <p14:xfrm>
                <a:off x="6926283" y="4126038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49318F9-E0DE-44BA-E14A-36F93228CC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908283" y="4108398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DC8BC38-D69F-BE5B-9548-1598FF833FD9}"/>
                    </a:ext>
                  </a:extLst>
                </p14:cNvPr>
                <p14:cNvContentPartPr/>
                <p14:nvPr/>
              </p14:nvContentPartPr>
              <p14:xfrm>
                <a:off x="6926283" y="4126038"/>
                <a:ext cx="31320" cy="1133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DC8BC38-D69F-BE5B-9548-1598FF833FD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908283" y="4108398"/>
                  <a:ext cx="66960" cy="11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641E905-0BAE-D44F-78A1-6A37495DEE96}"/>
                  </a:ext>
                </a:extLst>
              </p14:cNvPr>
              <p14:cNvContentPartPr/>
              <p14:nvPr/>
            </p14:nvContentPartPr>
            <p14:xfrm>
              <a:off x="7440363" y="4174638"/>
              <a:ext cx="34200" cy="11145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641E905-0BAE-D44F-78A1-6A37495DEE9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22363" y="4156998"/>
                <a:ext cx="69840" cy="11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71905E1D-79CC-04DC-04DB-6C0DB7D58D88}"/>
                  </a:ext>
                </a:extLst>
              </p14:cNvPr>
              <p14:cNvContentPartPr/>
              <p14:nvPr/>
            </p14:nvContentPartPr>
            <p14:xfrm>
              <a:off x="7983963" y="4162398"/>
              <a:ext cx="360" cy="11232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71905E1D-79CC-04DC-04DB-6C0DB7D58D8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965963" y="4144758"/>
                <a:ext cx="36000" cy="11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3203618-67E6-9D38-C29F-C552A103137E}"/>
                  </a:ext>
                </a:extLst>
              </p14:cNvPr>
              <p14:cNvContentPartPr/>
              <p14:nvPr/>
            </p14:nvContentPartPr>
            <p14:xfrm>
              <a:off x="1686483" y="4151598"/>
              <a:ext cx="100800" cy="137592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3203618-67E6-9D38-C29F-C552A103137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668843" y="4133958"/>
                <a:ext cx="136440" cy="141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E97DBDA1-72A7-C9D2-96A3-BF29B7B4A7F7}"/>
                  </a:ext>
                </a:extLst>
              </p14:cNvPr>
              <p14:cNvContentPartPr/>
              <p14:nvPr/>
            </p14:nvContentPartPr>
            <p14:xfrm>
              <a:off x="8490123" y="4138638"/>
              <a:ext cx="654120" cy="12398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E97DBDA1-72A7-C9D2-96A3-BF29B7B4A7F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472483" y="4120638"/>
                <a:ext cx="689760" cy="12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B379B3FF-6F94-6210-5BFE-4F8AF24C1CB9}"/>
                  </a:ext>
                </a:extLst>
              </p14:cNvPr>
              <p14:cNvContentPartPr/>
              <p14:nvPr/>
            </p14:nvContentPartPr>
            <p14:xfrm>
              <a:off x="1535283" y="5767998"/>
              <a:ext cx="27720" cy="22572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B379B3FF-6F94-6210-5BFE-4F8AF24C1CB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517643" y="5749998"/>
                <a:ext cx="6336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4DBA9E55-9866-9950-0129-F41551E987F6}"/>
                  </a:ext>
                </a:extLst>
              </p14:cNvPr>
              <p14:cNvContentPartPr/>
              <p14:nvPr/>
            </p14:nvContentPartPr>
            <p14:xfrm>
              <a:off x="1551843" y="5774838"/>
              <a:ext cx="115200" cy="24480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4DBA9E55-9866-9950-0129-F41551E987F6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533843" y="5756838"/>
                <a:ext cx="150840" cy="280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id="{ABC825E8-40D4-40F6-117E-BCC35FF31D64}"/>
              </a:ext>
            </a:extLst>
          </p:cNvPr>
          <p:cNvGrpSpPr/>
          <p:nvPr/>
        </p:nvGrpSpPr>
        <p:grpSpPr>
          <a:xfrm>
            <a:off x="2722923" y="4148355"/>
            <a:ext cx="1553040" cy="1613404"/>
            <a:chOff x="2722923" y="4148358"/>
            <a:chExt cx="1553040" cy="1522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3F3F284-BC21-C0A1-7A6B-F816BFDCB4C4}"/>
                    </a:ext>
                  </a:extLst>
                </p14:cNvPr>
                <p14:cNvContentPartPr/>
                <p14:nvPr/>
              </p14:nvContentPartPr>
              <p14:xfrm>
                <a:off x="2722923" y="4154118"/>
                <a:ext cx="63000" cy="1516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3F3F284-BC21-C0A1-7A6B-F816BFDCB4C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704923" y="4137130"/>
                  <a:ext cx="98640" cy="155031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04A9FC7-FA2A-7B57-6001-7AB4C13BD3C8}"/>
                    </a:ext>
                  </a:extLst>
                </p14:cNvPr>
                <p14:cNvContentPartPr/>
                <p14:nvPr/>
              </p14:nvContentPartPr>
              <p14:xfrm>
                <a:off x="3161043" y="4156278"/>
                <a:ext cx="58680" cy="1296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04A9FC7-FA2A-7B57-6001-7AB4C13BD3C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143403" y="4139632"/>
                  <a:ext cx="94320" cy="13303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49F19B4F-5221-5290-6C9D-6879200FF7A6}"/>
                    </a:ext>
                  </a:extLst>
                </p14:cNvPr>
                <p14:cNvContentPartPr/>
                <p14:nvPr/>
              </p14:nvContentPartPr>
              <p14:xfrm>
                <a:off x="3641283" y="4148358"/>
                <a:ext cx="6840" cy="1294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9F19B4F-5221-5290-6C9D-6879200FF7A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623283" y="4131713"/>
                  <a:ext cx="42480" cy="1327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38539BC-07F0-09FD-FFBA-F8FAC9FB1547}"/>
                    </a:ext>
                  </a:extLst>
                </p14:cNvPr>
                <p14:cNvContentPartPr/>
                <p14:nvPr/>
              </p14:nvContentPartPr>
              <p14:xfrm>
                <a:off x="4205403" y="4165278"/>
                <a:ext cx="70560" cy="1300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38539BC-07F0-09FD-FFBA-F8FAC9FB154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187763" y="4148289"/>
                  <a:ext cx="106200" cy="133431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F7CB921-516F-DE36-C3C7-713B7DDE35AD}"/>
                  </a:ext>
                </a:extLst>
              </p14:cNvPr>
              <p14:cNvContentPartPr/>
              <p14:nvPr/>
            </p14:nvContentPartPr>
            <p14:xfrm>
              <a:off x="8961723" y="4203799"/>
              <a:ext cx="677520" cy="1403575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F7CB921-516F-DE36-C3C7-713B7DDE35A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8944083" y="4185800"/>
                <a:ext cx="713160" cy="14392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73F075B7-14E6-41CC-4EF6-40708FFD1F13}"/>
                  </a:ext>
                </a:extLst>
              </p14:cNvPr>
              <p14:cNvContentPartPr/>
              <p14:nvPr/>
            </p14:nvContentPartPr>
            <p14:xfrm>
              <a:off x="1361763" y="3277158"/>
              <a:ext cx="211320" cy="5191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73F075B7-14E6-41CC-4EF6-40708FFD1F13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344123" y="3259518"/>
                <a:ext cx="246960" cy="55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14BDBEBB-A033-529F-859A-A5ECB9420FE8}"/>
                  </a:ext>
                </a:extLst>
              </p14:cNvPr>
              <p14:cNvContentPartPr/>
              <p14:nvPr/>
            </p14:nvContentPartPr>
            <p14:xfrm>
              <a:off x="1734003" y="3446718"/>
              <a:ext cx="218160" cy="7250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14BDBEBB-A033-529F-859A-A5ECB9420FE8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716363" y="3429078"/>
                <a:ext cx="253800" cy="76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0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0400D30-709B-B9A8-EBAC-BC960ED8E00D}"/>
                  </a:ext>
                </a:extLst>
              </p14:cNvPr>
              <p14:cNvContentPartPr/>
              <p14:nvPr/>
            </p14:nvContentPartPr>
            <p14:xfrm>
              <a:off x="2195163" y="2906358"/>
              <a:ext cx="111600" cy="10029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0400D30-709B-B9A8-EBAC-BC960ED8E00D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77163" y="2798718"/>
                <a:ext cx="147240" cy="1218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9FD7B79-6887-FA7E-688C-815CA6ADF668}"/>
              </a:ext>
            </a:extLst>
          </p:cNvPr>
          <p:cNvGrpSpPr/>
          <p:nvPr/>
        </p:nvGrpSpPr>
        <p:grpSpPr>
          <a:xfrm>
            <a:off x="2157723" y="2957478"/>
            <a:ext cx="3873240" cy="1128960"/>
            <a:chOff x="2157723" y="2957478"/>
            <a:chExt cx="3873240" cy="11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4A2447B-D065-ACE0-C79F-3C1DFC40EB1A}"/>
                    </a:ext>
                  </a:extLst>
                </p14:cNvPr>
                <p14:cNvContentPartPr/>
                <p14:nvPr/>
              </p14:nvContentPartPr>
              <p14:xfrm>
                <a:off x="2157723" y="3029118"/>
                <a:ext cx="184680" cy="9468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4A2447B-D065-ACE0-C79F-3C1DFC40EB1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139723" y="3011478"/>
                  <a:ext cx="220320" cy="9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A29B3B1-1148-A130-DD28-53685A663910}"/>
                    </a:ext>
                  </a:extLst>
                </p14:cNvPr>
                <p14:cNvContentPartPr/>
                <p14:nvPr/>
              </p14:nvContentPartPr>
              <p14:xfrm>
                <a:off x="2583963" y="3063318"/>
                <a:ext cx="282240" cy="10108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A29B3B1-1148-A130-DD28-53685A66391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566323" y="3045678"/>
                  <a:ext cx="317880" cy="10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9DC668F-9C0B-3CB9-5695-1F45E000D46D}"/>
                    </a:ext>
                  </a:extLst>
                </p14:cNvPr>
                <p14:cNvContentPartPr/>
                <p14:nvPr/>
              </p14:nvContentPartPr>
              <p14:xfrm>
                <a:off x="2993283" y="2957478"/>
                <a:ext cx="391320" cy="109872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9DC668F-9C0B-3CB9-5695-1F45E000D46D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75283" y="2939838"/>
                  <a:ext cx="426960" cy="11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D88FB94-366D-B257-158F-1F966B7251F4}"/>
                    </a:ext>
                  </a:extLst>
                </p14:cNvPr>
                <p14:cNvContentPartPr/>
                <p14:nvPr/>
              </p14:nvContentPartPr>
              <p14:xfrm>
                <a:off x="3404763" y="3102558"/>
                <a:ext cx="416520" cy="9054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D88FB94-366D-B257-158F-1F966B7251F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86763" y="3084918"/>
                  <a:ext cx="452160" cy="9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EC6ACF2-A96F-9921-F924-B669095FAD22}"/>
                    </a:ext>
                  </a:extLst>
                </p14:cNvPr>
                <p14:cNvContentPartPr/>
                <p14:nvPr/>
              </p14:nvContentPartPr>
              <p14:xfrm>
                <a:off x="3753243" y="3160878"/>
                <a:ext cx="652320" cy="8254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EC6ACF2-A96F-9921-F924-B669095FAD22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735603" y="3142878"/>
                  <a:ext cx="687960" cy="86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7EBA6C8-B7A2-7EC1-847F-BB38407DE2F4}"/>
                    </a:ext>
                  </a:extLst>
                </p14:cNvPr>
                <p14:cNvContentPartPr/>
                <p14:nvPr/>
              </p14:nvContentPartPr>
              <p14:xfrm>
                <a:off x="4001643" y="2958918"/>
                <a:ext cx="875160" cy="1006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7EBA6C8-B7A2-7EC1-847F-BB38407DE2F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84003" y="2940918"/>
                  <a:ext cx="910800" cy="104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9DFC98A-3959-7484-A9EA-749F055A592D}"/>
                    </a:ext>
                  </a:extLst>
                </p14:cNvPr>
                <p14:cNvContentPartPr/>
                <p14:nvPr/>
              </p14:nvContentPartPr>
              <p14:xfrm>
                <a:off x="4391523" y="3007518"/>
                <a:ext cx="1092960" cy="9892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9DFC98A-3959-7484-A9EA-749F055A592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373883" y="2989878"/>
                  <a:ext cx="1128600" cy="10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815BBBA-6F54-EFB4-8DA6-C92FA6B0DC5E}"/>
                    </a:ext>
                  </a:extLst>
                </p14:cNvPr>
                <p14:cNvContentPartPr/>
                <p14:nvPr/>
              </p14:nvContentPartPr>
              <p14:xfrm>
                <a:off x="4788243" y="2961438"/>
                <a:ext cx="1242720" cy="11250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815BBBA-6F54-EFB4-8DA6-C92FA6B0DC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770603" y="2943798"/>
                  <a:ext cx="1278360" cy="1160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6E3E4860-E70D-1936-2B67-6F62B1E6F2A1}"/>
              </a:ext>
            </a:extLst>
          </p:cNvPr>
          <p:cNvSpPr txBox="1"/>
          <p:nvPr/>
        </p:nvSpPr>
        <p:spPr>
          <a:xfrm>
            <a:off x="1428723" y="4497859"/>
            <a:ext cx="23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ECC0990-929B-D4AC-9A98-1C4F55FF925B}"/>
              </a:ext>
            </a:extLst>
          </p:cNvPr>
          <p:cNvSpPr txBox="1"/>
          <p:nvPr/>
        </p:nvSpPr>
        <p:spPr>
          <a:xfrm>
            <a:off x="1787283" y="44978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81064B0-0235-CED8-FBC8-CE83DCC10E19}"/>
              </a:ext>
            </a:extLst>
          </p:cNvPr>
          <p:cNvSpPr txBox="1"/>
          <p:nvPr/>
        </p:nvSpPr>
        <p:spPr>
          <a:xfrm>
            <a:off x="2552757" y="53784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704F136-5E6B-E770-5BA3-FFA355044008}"/>
              </a:ext>
            </a:extLst>
          </p:cNvPr>
          <p:cNvSpPr txBox="1"/>
          <p:nvPr/>
        </p:nvSpPr>
        <p:spPr>
          <a:xfrm>
            <a:off x="2283743" y="4650259"/>
            <a:ext cx="58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24DF553-2E98-4671-19D3-D2C9EC32D8A2}"/>
              </a:ext>
            </a:extLst>
          </p:cNvPr>
          <p:cNvSpPr txBox="1"/>
          <p:nvPr/>
        </p:nvSpPr>
        <p:spPr>
          <a:xfrm>
            <a:off x="2841728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C9214E-01D2-9F55-92F7-D0D953D28840}"/>
              </a:ext>
            </a:extLst>
          </p:cNvPr>
          <p:cNvSpPr txBox="1"/>
          <p:nvPr/>
        </p:nvSpPr>
        <p:spPr>
          <a:xfrm>
            <a:off x="3261861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91FA3C4-53AF-CB50-41DD-3EC9EDA8F592}"/>
              </a:ext>
            </a:extLst>
          </p:cNvPr>
          <p:cNvSpPr txBox="1"/>
          <p:nvPr/>
        </p:nvSpPr>
        <p:spPr>
          <a:xfrm>
            <a:off x="3817913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3019C3C-0E04-C230-2461-38988A12BE9E}"/>
              </a:ext>
            </a:extLst>
          </p:cNvPr>
          <p:cNvSpPr txBox="1"/>
          <p:nvPr/>
        </p:nvSpPr>
        <p:spPr>
          <a:xfrm>
            <a:off x="4349255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8F0A20B-D675-69BB-B101-4AB27E614270}"/>
              </a:ext>
            </a:extLst>
          </p:cNvPr>
          <p:cNvSpPr txBox="1"/>
          <p:nvPr/>
        </p:nvSpPr>
        <p:spPr>
          <a:xfrm>
            <a:off x="4979454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90289FB-406C-37B3-FCD8-65F309C2A147}"/>
              </a:ext>
            </a:extLst>
          </p:cNvPr>
          <p:cNvSpPr txBox="1"/>
          <p:nvPr/>
        </p:nvSpPr>
        <p:spPr>
          <a:xfrm>
            <a:off x="5486082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22CF124-A796-6696-2836-084B72F59AE9}"/>
              </a:ext>
            </a:extLst>
          </p:cNvPr>
          <p:cNvSpPr txBox="1"/>
          <p:nvPr/>
        </p:nvSpPr>
        <p:spPr>
          <a:xfrm>
            <a:off x="5930928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CD8A185-4C85-4A83-709F-66868D7CD92E}"/>
              </a:ext>
            </a:extLst>
          </p:cNvPr>
          <p:cNvSpPr txBox="1"/>
          <p:nvPr/>
        </p:nvSpPr>
        <p:spPr>
          <a:xfrm>
            <a:off x="6585837" y="4650259"/>
            <a:ext cx="213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4602C07A-A206-E661-8E81-11B597C12496}"/>
              </a:ext>
            </a:extLst>
          </p:cNvPr>
          <p:cNvGrpSpPr/>
          <p:nvPr/>
        </p:nvGrpSpPr>
        <p:grpSpPr>
          <a:xfrm>
            <a:off x="5816403" y="1781718"/>
            <a:ext cx="1272600" cy="1085400"/>
            <a:chOff x="5816403" y="1781718"/>
            <a:chExt cx="1272600" cy="108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AD743931-2B3A-A2F2-5A8F-17B25C4C4692}"/>
                    </a:ext>
                  </a:extLst>
                </p14:cNvPr>
                <p14:cNvContentPartPr/>
                <p14:nvPr/>
              </p14:nvContentPartPr>
              <p14:xfrm>
                <a:off x="5816403" y="2013918"/>
                <a:ext cx="1272600" cy="478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AD743931-2B3A-A2F2-5A8F-17B25C4C469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798403" y="1996278"/>
                  <a:ext cx="130824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D640335-D579-9D87-4CD8-530F4BFE8A6B}"/>
                    </a:ext>
                  </a:extLst>
                </p14:cNvPr>
                <p14:cNvContentPartPr/>
                <p14:nvPr/>
              </p14:nvContentPartPr>
              <p14:xfrm>
                <a:off x="6507963" y="1781718"/>
                <a:ext cx="129960" cy="10854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D640335-D579-9D87-4CD8-530F4BFE8A6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490323" y="1764078"/>
                  <a:ext cx="165600" cy="1121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6A7F77B2-FD82-0EE0-86B3-18F259F43DB3}"/>
                  </a:ext>
                </a:extLst>
              </p14:cNvPr>
              <p14:cNvContentPartPr/>
              <p14:nvPr/>
            </p14:nvContentPartPr>
            <p14:xfrm>
              <a:off x="7639083" y="2124438"/>
              <a:ext cx="1766160" cy="154908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6A7F77B2-FD82-0EE0-86B3-18F259F43DB3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7621083" y="2106798"/>
                <a:ext cx="1801800" cy="1584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CCBC85A-62A4-D213-0FFC-2787882C97A1}"/>
              </a:ext>
            </a:extLst>
          </p:cNvPr>
          <p:cNvGrpSpPr/>
          <p:nvPr/>
        </p:nvGrpSpPr>
        <p:grpSpPr>
          <a:xfrm>
            <a:off x="1681803" y="1273398"/>
            <a:ext cx="3629880" cy="1374120"/>
            <a:chOff x="1681803" y="1273398"/>
            <a:chExt cx="3629880" cy="137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5088D106-7CB1-363F-8C44-5770768F1CDE}"/>
                    </a:ext>
                  </a:extLst>
                </p14:cNvPr>
                <p14:cNvContentPartPr/>
                <p14:nvPr/>
              </p14:nvContentPartPr>
              <p14:xfrm>
                <a:off x="1681803" y="1592718"/>
                <a:ext cx="3629880" cy="9835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5088D106-7CB1-363F-8C44-5770768F1CD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664163" y="1575078"/>
                  <a:ext cx="3665520" cy="10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E7647EF8-C0D5-E4CF-B919-009391861930}"/>
                    </a:ext>
                  </a:extLst>
                </p14:cNvPr>
                <p14:cNvContentPartPr/>
                <p14:nvPr/>
              </p14:nvContentPartPr>
              <p14:xfrm>
                <a:off x="3288483" y="1273398"/>
                <a:ext cx="883080" cy="13741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E7647EF8-C0D5-E4CF-B919-00939186193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270843" y="1255398"/>
                  <a:ext cx="918720" cy="140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66D39377-678D-CD71-EFE5-285E5508024C}"/>
                  </a:ext>
                </a:extLst>
              </p14:cNvPr>
              <p14:cNvContentPartPr/>
              <p14:nvPr/>
            </p14:nvContentPartPr>
            <p14:xfrm>
              <a:off x="1996083" y="5741358"/>
              <a:ext cx="360" cy="15192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66D39377-678D-CD71-EFE5-285E5508024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978083" y="5723718"/>
                <a:ext cx="3600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E5272386-6EEA-CB25-B58F-E0E83F2EFDB0}"/>
                  </a:ext>
                </a:extLst>
              </p14:cNvPr>
              <p14:cNvContentPartPr/>
              <p14:nvPr/>
            </p14:nvContentPartPr>
            <p14:xfrm>
              <a:off x="8950203" y="5608878"/>
              <a:ext cx="360" cy="2016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E5272386-6EEA-CB25-B58F-E0E83F2EFDB0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932203" y="5590878"/>
                <a:ext cx="360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EEBF9C72-E572-901A-63B9-2C5D3547E2E4}"/>
                  </a:ext>
                </a:extLst>
              </p14:cNvPr>
              <p14:cNvContentPartPr/>
              <p14:nvPr/>
            </p14:nvContentPartPr>
            <p14:xfrm>
              <a:off x="9095283" y="5648838"/>
              <a:ext cx="75960" cy="1674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EEBF9C72-E572-901A-63B9-2C5D3547E2E4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9077643" y="5630838"/>
                <a:ext cx="111600" cy="20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94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08" grpId="0"/>
      <p:bldP spid="109" grpId="0"/>
      <p:bldP spid="112" grpId="0"/>
      <p:bldP spid="113" grpId="0"/>
      <p:bldP spid="114" grpId="0"/>
      <p:bldP spid="115" grpId="0"/>
      <p:bldP spid="117" grpId="0"/>
      <p:bldP spid="118" grpId="0"/>
      <p:bldP spid="119" grpId="0"/>
      <p:bldP spid="120" grpId="0"/>
      <p:bldP spid="1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FE659-2A8F-A897-AD72-C60A22410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95" y="210065"/>
            <a:ext cx="11800702" cy="6536723"/>
          </a:xfrm>
        </p:spPr>
        <p:txBody>
          <a:bodyPr/>
          <a:lstStyle/>
          <a:p>
            <a:pPr marL="0" indent="0" algn="l">
              <a:buNone/>
            </a:pPr>
            <a:r>
              <a:rPr lang="en-IN" sz="2800" b="1" i="1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HashSet Constructor Detail</a:t>
            </a:r>
            <a:br>
              <a:rPr lang="en-IN" sz="2800" b="0" i="0" dirty="0">
                <a:solidFill>
                  <a:srgbClr val="00B05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IN" sz="2800" b="0" i="0" dirty="0">
              <a:solidFill>
                <a:srgbClr val="00B05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AutoNum type="arabicPeriod" startAt="3"/>
            </a:pPr>
            <a:r>
              <a:rPr lang="en-IN" dirty="0">
                <a:solidFill>
                  <a:srgbClr val="FF0000"/>
                </a:solidFill>
              </a:rPr>
              <a:t>HashSet h = HashSet(</a:t>
            </a:r>
            <a:r>
              <a:rPr lang="en-IN" b="1" dirty="0">
                <a:solidFill>
                  <a:srgbClr val="FF0000"/>
                </a:solidFill>
              </a:rPr>
              <a:t>int </a:t>
            </a:r>
            <a:r>
              <a:rPr lang="en-IN" dirty="0">
                <a:solidFill>
                  <a:srgbClr val="FF0000"/>
                </a:solidFill>
              </a:rPr>
              <a:t>initialCapacity, </a:t>
            </a:r>
            <a:r>
              <a:rPr lang="en-IN" b="1" dirty="0">
                <a:solidFill>
                  <a:srgbClr val="FF0000"/>
                </a:solidFill>
              </a:rPr>
              <a:t>float </a:t>
            </a:r>
            <a:r>
              <a:rPr lang="en-IN" dirty="0">
                <a:solidFill>
                  <a:srgbClr val="FF0000"/>
                </a:solidFill>
              </a:rPr>
              <a:t>loadFactor)</a:t>
            </a:r>
            <a:r>
              <a:rPr lang="en-IN" dirty="0"/>
              <a:t> ;</a:t>
            </a:r>
          </a:p>
          <a:p>
            <a:pPr marL="0" indent="0">
              <a:buNone/>
            </a:pPr>
            <a:r>
              <a:rPr lang="en-IN" dirty="0"/>
              <a:t>	Creates an empty HashSet object with specified initial capacity and specified load factor.</a:t>
            </a:r>
          </a:p>
          <a:p>
            <a:pPr marL="0" indent="0">
              <a:buNone/>
            </a:pPr>
            <a:endParaRPr lang="en-IN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4.   HashSet h = </a:t>
            </a:r>
            <a:r>
              <a:rPr lang="en-IN" b="1" dirty="0">
                <a:solidFill>
                  <a:srgbClr val="FF0000"/>
                </a:solidFill>
                <a:effectLst/>
              </a:rPr>
              <a:t>new </a:t>
            </a:r>
            <a:r>
              <a:rPr lang="en-IN" dirty="0">
                <a:solidFill>
                  <a:srgbClr val="FF0000"/>
                </a:solidFill>
              </a:rPr>
              <a:t>HashSet(</a:t>
            </a:r>
            <a:r>
              <a:rPr lang="en-IN" b="1" dirty="0">
                <a:solidFill>
                  <a:srgbClr val="FF0000"/>
                </a:solidFill>
              </a:rPr>
              <a:t>Collection </a:t>
            </a:r>
            <a:r>
              <a:rPr lang="en-IN" dirty="0">
                <a:solidFill>
                  <a:srgbClr val="FF0000"/>
                </a:solidFill>
              </a:rPr>
              <a:t>c);</a:t>
            </a:r>
            <a:r>
              <a:rPr lang="en-IN" sz="1800" b="0" i="0" dirty="0">
                <a:solidFill>
                  <a:srgbClr val="FF0000"/>
                </a:solidFill>
                <a:effectLst/>
                <a:latin typeface="DejaVu Sans"/>
              </a:rPr>
              <a:t>	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dirty="0"/>
              <a:t>	 Creates a new set containing the elements in the specified collection with default load factor (0.75) and an initial capacity sufficient to contain the elements in the specified collection.</a:t>
            </a:r>
          </a:p>
          <a:p>
            <a:pPr marL="0" indent="0">
              <a:buNone/>
            </a:pPr>
            <a:br>
              <a:rPr lang="en-IN" dirty="0"/>
            </a:b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66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D8DB29-9F7C-293A-FA1D-5B2A3254D1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9904" y="117475"/>
            <a:ext cx="6900518" cy="66230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1A9C8E-FBF6-C35E-D523-1EB8EDBB4667}"/>
              </a:ext>
            </a:extLst>
          </p:cNvPr>
          <p:cNvSpPr txBox="1"/>
          <p:nvPr/>
        </p:nvSpPr>
        <p:spPr>
          <a:xfrm>
            <a:off x="7661191" y="852615"/>
            <a:ext cx="446092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dirty="0">
                <a:effectLst/>
              </a:rPr>
              <a:t>Time complexity of </a:t>
            </a:r>
            <a:r>
              <a:rPr lang="en-IN" sz="2400" dirty="0">
                <a:solidFill>
                  <a:srgbClr val="00B050"/>
                </a:solidFill>
                <a:effectLst/>
              </a:rPr>
              <a:t>add(), remove() and contains() </a:t>
            </a:r>
            <a:r>
              <a:rPr lang="en-IN" sz="2400" dirty="0">
                <a:effectLst/>
              </a:rPr>
              <a:t>operations cost constant O(1) time.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93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1444</TotalTime>
  <Words>332</Words>
  <Application>Microsoft Macintosh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-apple-system</vt:lpstr>
      <vt:lpstr>Arial</vt:lpstr>
      <vt:lpstr>Calibri</vt:lpstr>
      <vt:lpstr>Calibri Light</vt:lpstr>
      <vt:lpstr>DejaVu Sans</vt:lpstr>
      <vt:lpstr>Office Theme</vt:lpstr>
      <vt:lpstr>Collection Framework   HashSet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391</cp:revision>
  <dcterms:created xsi:type="dcterms:W3CDTF">2022-09-30T05:28:25Z</dcterms:created>
  <dcterms:modified xsi:type="dcterms:W3CDTF">2022-12-08T10:00:37Z</dcterms:modified>
</cp:coreProperties>
</file>