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sldIdLst>
    <p:sldId id="256" r:id="rId2"/>
    <p:sldId id="289" r:id="rId3"/>
    <p:sldId id="290" r:id="rId4"/>
    <p:sldId id="291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09:41.3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1 273 24575,'91'0'0,"-32"0"0,5 0 0,12 0 0,4 0 0,6 0 0,1 0 0,-1 0 0,0 0 0,-5 0 0,0 0 0,-2 0 0,-1 0 0,-6-2 0,-1-2 0,-7 1 0,-2-1 0,-8 0 0,-2-2 0,42-6 0,-16 4 0,-13-3 0,-19 3 0,-14 4 0,-12 0 0,-8 2 0,-6-2 0,-5-2 0,-1 0 0,0-5 0,-6-2 0,-6-6 0,-11-1 0,-6 1 0,-2 2 0,-4 4 0,-4-1 0,-4 1 0,3-1 0,5 3 0,11 2 0,6 3 0,7 3 0,4 0 0,8 4 0,14 8 0,15 9 0,10 8 0,9 5 0,3-3 0,6-2 0,7-4 0,0-5 0,-7-2 0,-12-3 0,-13-2 0,-13 0 0,-8-2 0,-4 1 0,-4-1 0,-2-1 0,-1-3 0,0 0 0,2 1 0,-1-2 0,0 5 0,-2-3 0,0 3 0,0 2 0,0 0 0,-1 2 0,-7 0 0,-9 2 0,-12 5 0,-8 6 0,-3 5 0,-1 1 0,6-4 0,4-4 0,7-4 0,8-3 0,1-4 0,4-3 0,3-5 0,2-1 0,3 0 0,0-1 0,0 1 0,1 0 0,0-1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14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24575,'0'29'0,"0"0"0,0 0 0,0 2 0,0 0 0,0 0 0,2 1 0,1 1 0,2 2 0,0 10 0,1 8 0,3 13 0,0 15 0,1 12 0,-4-42 0,-1 2 0,0 5 0,0 1 0,1 2 0,-1 1 0,0 2 0,0 0 0,-1 0 0,1 0 0,-1-2 0,-1-1 0,-1-2 0,0 0 0,1-1 0,0-2 0,-1 0 0,-1-2 0,1 1 0,-1 0 0,1-1 0,0 1 0,-1-1 0,1 0 0,1 1 0,1-1 0,0-1 0,1 0 0,0-1 0,0 1 0,0 0 0,-1 1 0,1-1 0,0 0 0,-1 0 0,0-1 0,3 46 0,0-10 0,-2-16 0,-2-15 0,2-13 0,-3-8 0,1-5 0,-1-3 0,-2-2 0,2-3 0,0 0 0,0-2 0,0 0 0,-2 0 0,0-2 0,1 0 0,1-1 0,0 0 0,2 3 0,2 3 0,-1 2 0,1 3 0,1-2 0,-1-3 0,0-3 0,-1-7 0,-1-4 0,-2-5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1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 24575,'61'0'0,"-8"0"0,7 0 0,22 0 0,7 0 0,-21 0 0,2 0 0,0 0 0,-2 0 0,0 0 0,-1 0 0,23 0 0,-2 0 0,-11 0 0,-3 0 0,-9 0 0,-2 0 0,-5 0 0,-3 0 0,32 0 0,-20 0 0,-20 0 0,-16 0 0,-17 0 0,-8 0 0,-32-1 0,2-2 0,-20-4 0,8-2 0,-3-5 0,3-1 0,4 1 0,6-1 0,7 1 0,5 1 0,3 2 0,3 1 0,1 4 0,0 2 0,1 0 0,0 1 0,-1-2 0,-2-1 0,-8-4 0,6 5 0,-3-1 0,14 6 0,14 4 0,6 4 0,15 8 0,1 8 0,3 1 0,1 0 0,-2-2 0,-5-5 0,-7-4 0,-5-3 0,-3-2 0,-3 0 0,-3 0 0,-5-1 0,-1-2 0,-1 0 0,0-2 0,-1 1 0,-2-1 0,1 1 0,0 3 0,-1-3 0,1 2 0,-3-2 0,0 1 0,1 0 0,1 0 0,1 1 0,-2 0 0,0-1 0,-1 1 0,0 1 0,0-2 0,0 1 0,-3-3 0,-5-2 0,-10 1 0,-11 3 0,-4 5 0,-3 5 0,3 4 0,5 2 0,5-1 0,4 0 0,5-6 0,5-5 0,-2-3 0,8-3 0,-2 3 0,5 0 0,0 2 0,0-5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2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1 259 24575,'19'-4'0,"22"0"0,35 4 0,-26 0 0,4 0 0,10 0 0,1 0 0,2 0 0,-2 0 0,-2 0 0,-1 0 0,0 0 0,0 0 0,-4 0 0,0 0 0,1 0 0,0 0 0,2 0 0,0 0 0,-6 0 0,-2 0 0,38 0 0,-29 0 0,-25 0 0,-17-2 0,-11-1 0,-5-3 0,-4-2 0,0-1 0,0-2 0,0-2 0,0-1 0,0 1 0,0 0 0,0 0 0,0-1 0,0 2 0,0 1 0,-4 2 0,-9-1 0,-10 0 0,-11-2 0,-8-1 0,-2-1 0,5 2 0,6 2 0,9 2 0,7 3 0,5 2 0,5 1 0,7 2 0,8 4 0,11 10 0,6 7 0,6 10 0,0 5 0,-5-1 0,-1-3 0,-3-3 0,-1-5 0,1-2 0,-2-2 0,-2-3 0,-3-3 0,-4-3 0,-6-1 0,-2-1 0,-1-2 0,1 0 0,-2-2 0,0 0 0,-1 1 0,0 0 0,0 1 0,0 1 0,0-1 0,-1 1 0,-6 0 0,-10 2 0,-9 1 0,-5 4 0,1 0 0,4 1 0,4-2 0,6-1 0,4-2 0,4-4 0,4-3 0,0-4 0,2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2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24575,'0'29'0,"0"19"0,0 29 0,0-27 0,1 3 0,2 6 0,1 3 0,3 9 0,2 3 0,3 5 0,2 1 0,1 6 0,2 1 0,-1 2 0,1 1 0,-1-2 0,-1-1 0,0-2 0,-1-1 0,0-6 0,-1-3 0,0-6 0,0-2 0,-1-7 0,-2-3 0,8 40 0,-7-15 0,-3-17 0,-3-13 0,-2-6 0,-1-5 0,-1-8 0,2-6 0,-1-5 0,2-8 0,-1-2 0,-1-8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37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0 388 24575,'30'0'0,"22"0"0,24 0 0,-25-1 0,3-1 0,8-2 0,1-1 0,6-2 0,0 0 0,2-2 0,-1 1 0,0-1 0,-2 0 0,-6 2 0,-2-1 0,-7 0 0,-2 1 0,37-8 0,-12 0 0,-12 2 0,-11 1 0,-13 1 0,-13 0 0,-10 1 0,-6 0 0,-7 2 0,-2 0 0,-2-1 0,0-2 0,-1-3 0,-11-4 0,-12-1 0,-14-2 0,-12 2 0,-3 2 0,1 3 0,8 4 0,9 2 0,10 1 0,10 0 0,8 3 0,9 0 0,12 3 0,11 1 0,7 2 0,7 10 0,2 7 0,-3 7 0,-1-1 0,-7-3 0,-7-3 0,-5 0 0,-7 1 0,-4-7 0,-3 0 0,0-8 0,0 1 0,0 3 0,1 2 0,0 6 0,-1 6 0,1 3 0,0 4 0,-3-3 0,0-1 0,-2-1 0,0-1 0,0-1 0,0-2 0,0-1 0,0-2 0,0 1 0,0-7 0,-1-1 0,-4-8 0,-4-9 0,3 4 0,-1-6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13:40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0 348 24575,'27'0'0,"25"0"0,35 0 0,-33 0 0,2 0 0,3 0 0,0 0 0,0 0 0,0 0 0,-3 0 0,-2 0 0,40 0 0,-19 0 0,-26 0 0,-18 0 0,-12 0 0,-8 0 0,-4 0 0,-3-2 0,-1-4 0,0-2 0,-1-2 0,-1-1 0,-1 0 0,0 1 0,0-1 0,0-1 0,0-3 0,-10-5 0,-14-5 0,-12-7 0,-6-3 0,6 2 0,7 2 0,9 8 0,6 4 0,7 5 0,3 4 0,2 2 0,2 7 0,9 10 0,3 6 0,11 14 0,-1 0 0,0 3 0,-2 0 0,-2-2 0,-2-3 0,-5-3 0,-1-3 0,-3-4 0,-1-2 0,-1-1 0,-1-3 0,0 0 0,0 0 0,0 0 0,0-1 0,1-2 0,-3-1 0,1-1 0,-1 1 0,0-1 0,0 0 0,0 0 0,-2-1 0,0-1 0,0 1 0,0 0 0,0 1 0,-2 2 0,-4 2 0,-8 4 0,-7 3 0,-4 7 0,0 3 0,3 4 0,4-2 0,5-5 0,2-4 0,5-3 0,2-3 0,2-3 0,2-4 0,0 0 0,0-3 0,-2-1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22:19.7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1 857 24575,'14'-12'0,"5"-2"0,12-5 0,11-5 0,9-2 0,6-3 0,9 2 0,11-2 0,7-1 0,6 2 0,-9 5 0,-7 3 0,-8 3 0,-6 0 0,-5 0 0,-3 0 0,-1-1 0,2 1 0,0-1 0,4-1 0,3 0 0,5-1 0,6 0 0,5 1 0,3 1 0,6-3 0,-1 4 0,2 0 0,0 1 0,2 1 0,3 0 0,2 1 0,3 2 0,1 2 0,-4 4 0,-3 2 0,-10 1 0,-14 3 0,-13 0 0,-15 0 0,-11 3 0,-12 2 0,-7 6 0,-5 4 0,-3 3 0,0 6 0,-2-1 0,-4 4 0,-6-3 0,-8-2 0,-2-1 0,1-6 0,0-3 0,5-6 0,0-5 0,0-1 0,-1 0 0,-1 0 0,0 0 0,0 0 0,0 0 0,0 0 0,8-1 0,-1-4 0,9-4 0,-1-8 0,1-3 0,2-3 0,2-1 0,3 1 0,6-1 0,5 2 0,4 1 0,2 3 0,-1 2 0,5 2 0,2-1 0,5-1 0,2 1 0,-2 1 0,-3 6 0,-3 1 0,1 3 0,5-1 0,10-3 0,9 0 0,7-3 0,4 0 0,-2 0 0,-1 0 0,-1 1 0,-2 1 0,0 1 0,-3 3 0,-4 2 0,-1 2 0,1 1 0,4 0 0,8 0 0,6 0 0,6 0 0,4 0 0,1 0 0,-1 0 0,-4 2 0,-4 5 0,-7 3 0,-5 0 0,-6 0 0,-6-1 0,0 0 0,-2 2 0,2 1 0,4 1 0,-2-1 0,0-1 0,-1 0 0,-3-1 0,1 1 0,3 0 0,1 0 0,3 1 0,3 0 0,0 2 0,0-1 0,1 0 0,3 3 0,5-2 0,3 2 0,1 1 0,-1-1 0,-3 1 0,-4-1 0,-10-1 0,-7-1 0,-6 1 0,-2-1 0,0 1 0,-3 2 0,1 0 0,-6 2 0,0 0 0,2 0 0,-2 1 0,0-1 0,-5-1 0,-7-2 0,-5 0 0,-1 0 0,1 5 0,4 5 0,3 4 0,-2 1 0,-5-3 0,-5-5 0,-3-3 0,-2-4 0,0-1 0,0-1 0,0-1 0,0-1 0,0-2 0,0-1 0,0 0 0,0-1 0,0 1 0,0-1 0,0 2 0,0-1 0,0-1 0,-1-1 0,-2-4 0,-7-6 0,6 2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1:39:4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1846 24575,'51'0'0,"14"0"0,-14 0 0,5 0 0,14 0 0,5 0 0,8 2 0,3 0 0,11 1 0,2 1-181,-30 0 1,0 0-1,2 1 181,4 0 0,1 1 0,2-1 0,5 1 0,0-1 0,1 0 0,-2-1 0,-1 0 0,0 0 0,0-2 0,0 1 0,-2-2 0,-4 0 0,-1 0 0,-2-1 0,-3 1 0,-1-1 0,0-1 0,33 1 0,-2 0 0,-8 0 0,-2 0 0,0 1 0,-1-2 0,-3 0 0,-1-3 67,-8-2 0,-3-3-67,-4-3 0,-4-2 0,-7-1 0,-4-1 0,-6-1 0,-1 0 0,43-16 0,-43 15 0,3-2 204,10-5 0,2-2-204,10-4 0,2-1 0,7-3 0,1-2 0,3-3 0,-1 1 0,-2 0 0,-2 0 0,-4 1 0,-3 0 0,-5 3 0,-2 0 0,-4 2 0,-1 0 0,-3 1 0,-2 0 0,2-2 0,1 1 0,1-3 0,0 0 0,-1-2 0,0 0 0,0 0 0,-1 0 0,-4 3 0,-2 0 0,-4 3 0,-1 1 0,-3 2 0,-2 1 0,30-20 0,-17 10 0,-15 11 0,-18 9 0,-9 7 0,-6 3 0,-2 2 0,5-3 0,21-8 0,31-13 0,-17 11 0,4-2 0,6-1 0,2-1 0,-1 1 0,-2 1 0,35-12 0,-29 10 0,-24 10 0,-18 7 0,-8 1 0,-6 1 0,-3 0 0,-1 0 0,0-1 0,0 1 0,0 0 0,0-1 0,0 0 0,0 0 0,-2-3 0,-6-5 0,-11-4 0,-8-7 0,-6-1 0,0 2 0,3 3 0,-2 5 0,-3 3 0,3 3 0,3 2 0,10 3 0,11 3 0,10 1 0,11 0 0,7 0 0,12 3 0,3 6 0,-1 4 0,2 6 0,-2 3 0,6 3 0,10 5 0,12 2 0,14 2 0,5-2 0,-5-1 0,-17-4 0,-21-5 0,-18-3 0,-11-6 0,-5-4 0,-6-3 0,0 1 0,-5 2 0,-4 2 0,-5 4 0,-8 4 0,-7 5 0,-5 5 0,-2 7 0,2 4 0,3 3 0,5 1 0,5-7 0,2-5 0,4-5 0,5-7 0,3-3 0,4-6 0,3-3 0,0-3 0,0-2 0,-1-3 0,1-8 0,2 5 0,0-5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5BA6-D437-01BA-163C-506C12A4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5030E-DDEB-8CCE-26B3-B703D5AA1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853B-71EF-EEAB-A198-B13DCD22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0EDF-086C-5B0F-C45F-3FDDFC4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31B-2A21-073E-F184-119D8BD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B53E-9566-29E4-B6DF-DF0981B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8C93-3B0A-BE9F-8B52-074A30AF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53DE-5EDA-532A-1E38-563D9DAE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CB14-6F02-2DF9-1177-C224A2E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A94C-CC9E-A95C-DC65-75AFE765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4025-D017-23A3-06EB-D045D0C3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3B3C-A7FC-0A80-CE99-BEA44EF8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4990-021C-2FEA-35D8-1A809155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D26E-A573-DA43-5933-617868D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AB8-4C1E-EAC3-EC48-BFACA55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61C3-5D9C-CADF-4BCD-4358315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8318-17DC-6BEB-5FD1-8621FAF5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0DE2-007E-7A8A-3856-511EEEE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43CB-9D94-4E19-BA9F-CAC2FC5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629B-47F9-36E0-AA6C-0D97CDF3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0C2-64CE-0B5C-E968-9127595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82B3-0A99-197D-AD86-53BF78D1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711B-B94A-E031-7489-83CCD782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9DF1-E561-9B6D-05EC-A617F03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08F-ABFD-7FC0-6BC0-7998ED0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23C-AAFC-6604-E87C-CF91EB6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154-DFA4-409B-9AA7-BC550845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10F1-6ADC-2283-56E8-18B7BFCE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03E7-E5DE-95EF-ABA8-BA298B7E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98D1-12B9-1B08-1C2D-2CBFA74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C93C-9A62-4C96-FCB9-532C602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3E96-B262-3F34-AE9E-4783B4D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F280-0E06-59EE-14B8-06CDD20E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5998-ABFE-9B65-617C-35100A23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611D4-4BC7-1FCF-9255-70EC1869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E4FC-4197-49D3-2193-49EBE8C7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E6D76-B08F-DEB5-AC18-BE7013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F50E-0EF5-9E35-9F0A-487A2C2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019A2-A204-9619-C2AF-00ABC35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7B0-4604-0533-ADB0-F9AAB06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466AA-0A77-07EE-0BD4-0217235D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8D7D-5162-8AEC-83A0-3BB2E9C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0613-EF16-D80E-6BE9-0F2F89A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098A-43D8-C9E0-BA07-E27A8DAB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36976-6CE6-5E78-79A9-A7248E4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92BA-C0A3-13FC-CDD3-E107655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627E-DA13-74C0-A40A-0CA3D00F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E61B-9CF6-2D03-D2FE-AE5A879C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4D8D-94F2-DC8A-50ED-673EABEB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B8B1-AEE0-1C42-2172-F4D7034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BBE0-89C9-1C23-D6D3-5E61907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06E4-A956-D075-99E0-51CE054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5CD-0254-4B10-FBF0-00A2A6F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B1E34-F47D-62B1-E6EF-9BA1DF96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42CE-80E0-6968-647F-BD56ED88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FB15-5B71-CD72-D300-91AB294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6EF3-5241-BBC2-4729-0FC3766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63A9-D5F1-8B23-A052-D8ADE7A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F556-2909-A82D-D4AD-6F9DE57E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0DE4-7647-3B34-05A0-89F8546C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503C-6B0A-A46D-B12D-58519895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4C26-926B-EE60-1023-85AB95DE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15E0-00B7-6C25-7A92-E96DFC63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420129"/>
            <a:ext cx="11173890" cy="274320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How HashMap works internally ?</a:t>
            </a:r>
            <a:b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b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DF271-CCE2-108A-3673-C6B0EB5AA036}"/>
              </a:ext>
            </a:extLst>
          </p:cNvPr>
          <p:cNvSpPr txBox="1"/>
          <p:nvPr/>
        </p:nvSpPr>
        <p:spPr>
          <a:xfrm>
            <a:off x="2458995" y="2866770"/>
            <a:ext cx="747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1.  For Interview </a:t>
            </a:r>
            <a:b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2. If we understand this, we can easily understand other concepts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rgbClr val="FF0000"/>
                </a:solidFill>
              </a:rPr>
              <a:t>		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 </a:t>
            </a:r>
            <a:r>
              <a:rPr lang="en-IN" sz="25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IN" sz="25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How HashMap works internally</a:t>
            </a:r>
            <a:endParaRPr lang="en-IN" sz="2500" u="sng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rgbClr val="FF0000"/>
                </a:solidFill>
              </a:rPr>
              <a:t>HashMap m = </a:t>
            </a:r>
            <a:r>
              <a:rPr lang="en-IN" sz="2000" b="1" dirty="0">
                <a:solidFill>
                  <a:srgbClr val="FF0000"/>
                </a:solidFill>
                <a:effectLst/>
              </a:rPr>
              <a:t>new </a:t>
            </a:r>
            <a:r>
              <a:rPr lang="en-IN" sz="2000" dirty="0">
                <a:solidFill>
                  <a:srgbClr val="FF0000"/>
                </a:solidFill>
              </a:rPr>
              <a:t>HashMap();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rgbClr val="FF0000"/>
                </a:solidFill>
              </a:rPr>
              <a:t>	</a:t>
            </a:r>
            <a:r>
              <a:rPr lang="en-IN" sz="2000" dirty="0"/>
              <a:t>Empty HashMap - default initial capacity (16)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	                 default load factor (0.75).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rgbClr val="00B050"/>
                </a:solidFill>
              </a:rPr>
              <a:t>	threshold = 12  </a:t>
            </a:r>
            <a:r>
              <a:rPr lang="en-IN" sz="2000" b="1" dirty="0"/>
              <a:t>------ &gt;</a:t>
            </a:r>
            <a:r>
              <a:rPr lang="en-IN" sz="2000" dirty="0">
                <a:solidFill>
                  <a:srgbClr val="00B050"/>
                </a:solidFill>
              </a:rPr>
              <a:t>  </a:t>
            </a:r>
            <a:r>
              <a:rPr lang="en-IN" sz="2000" b="1" dirty="0">
                <a:solidFill>
                  <a:srgbClr val="002060"/>
                </a:solidFill>
              </a:rPr>
              <a:t>buckets/Nodes will double (32) 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8E8304C-9CA6-6B18-A3D6-36A84ACD1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8734"/>
              </p:ext>
            </p:extLst>
          </p:nvPr>
        </p:nvGraphicFramePr>
        <p:xfrm>
          <a:off x="7973721" y="982030"/>
          <a:ext cx="144303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38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94CF1F3-4BE1-2D36-127E-903486A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37213"/>
              </p:ext>
            </p:extLst>
          </p:nvPr>
        </p:nvGraphicFramePr>
        <p:xfrm>
          <a:off x="7585646" y="1005840"/>
          <a:ext cx="44213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9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6FFCCE-D5FD-DA83-2BF8-3DB27B88F487}"/>
                  </a:ext>
                </a:extLst>
              </p14:cNvPr>
              <p14:cNvContentPartPr/>
              <p14:nvPr/>
            </p14:nvContentPartPr>
            <p14:xfrm>
              <a:off x="9493254" y="2028084"/>
              <a:ext cx="712080" cy="21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6FFCCE-D5FD-DA83-2BF8-3DB27B88F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5614" y="2010084"/>
                <a:ext cx="74772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6E9C4B-16EC-6899-F296-37F89134C7E1}"/>
              </a:ext>
            </a:extLst>
          </p:cNvPr>
          <p:cNvSpPr txBox="1"/>
          <p:nvPr/>
        </p:nvSpPr>
        <p:spPr>
          <a:xfrm>
            <a:off x="10143549" y="1927657"/>
            <a:ext cx="1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Node&lt;</a:t>
            </a:r>
            <a:r>
              <a:rPr lang="en-IN" dirty="0">
                <a:solidFill>
                  <a:srgbClr val="20999D"/>
                </a:solidFill>
                <a:effectLst/>
              </a:rPr>
              <a:t>K</a:t>
            </a:r>
            <a:r>
              <a:rPr lang="en-IN" dirty="0"/>
              <a:t>,</a:t>
            </a:r>
            <a:r>
              <a:rPr lang="en-IN" dirty="0">
                <a:solidFill>
                  <a:srgbClr val="20999D"/>
                </a:solidFill>
                <a:effectLst/>
              </a:rPr>
              <a:t>V</a:t>
            </a:r>
            <a:r>
              <a:rPr lang="en-IN" dirty="0"/>
              <a:t>&gt;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8AE9EC-EF78-3C88-6B57-A459F8D44E3C}"/>
              </a:ext>
            </a:extLst>
          </p:cNvPr>
          <p:cNvGrpSpPr/>
          <p:nvPr/>
        </p:nvGrpSpPr>
        <p:grpSpPr>
          <a:xfrm>
            <a:off x="10345563" y="2283198"/>
            <a:ext cx="637920" cy="1264680"/>
            <a:chOff x="10345563" y="2283198"/>
            <a:chExt cx="63792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B3B25A-D041-03B8-1178-FBCEF76B9508}"/>
                    </a:ext>
                  </a:extLst>
                </p14:cNvPr>
                <p14:cNvContentPartPr/>
                <p14:nvPr/>
              </p14:nvContentPartPr>
              <p14:xfrm>
                <a:off x="10345563" y="2283198"/>
                <a:ext cx="102240" cy="126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B3B25A-D041-03B8-1178-FBCEF76B95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7923" y="2265558"/>
                  <a:ext cx="13788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FD29FE-0FBF-9E9D-C8BE-2E2B2DC17065}"/>
                    </a:ext>
                  </a:extLst>
                </p14:cNvPr>
                <p14:cNvContentPartPr/>
                <p14:nvPr/>
              </p14:nvContentPartPr>
              <p14:xfrm>
                <a:off x="10415043" y="2750478"/>
                <a:ext cx="568440" cy="18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FD29FE-0FBF-9E9D-C8BE-2E2B2DC170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7403" y="2732478"/>
                  <a:ext cx="6040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FCA0CE-704A-8C43-2335-3E0738B7BFB8}"/>
              </a:ext>
            </a:extLst>
          </p:cNvPr>
          <p:cNvGrpSpPr/>
          <p:nvPr/>
        </p:nvGrpSpPr>
        <p:grpSpPr>
          <a:xfrm>
            <a:off x="10428003" y="3269958"/>
            <a:ext cx="540000" cy="1029600"/>
            <a:chOff x="10428003" y="3269958"/>
            <a:chExt cx="540000" cy="10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F223F2-09C5-F805-A488-FB233BBA8D7E}"/>
                    </a:ext>
                  </a:extLst>
                </p14:cNvPr>
                <p14:cNvContentPartPr/>
                <p14:nvPr/>
              </p14:nvContentPartPr>
              <p14:xfrm>
                <a:off x="10444203" y="3269958"/>
                <a:ext cx="523800" cy="18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F223F2-09C5-F805-A488-FB233BBA8D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26563" y="3252318"/>
                  <a:ext cx="559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C7D09F-CBD0-2A55-D2C6-D6C7E2C9E568}"/>
                    </a:ext>
                  </a:extLst>
                </p14:cNvPr>
                <p14:cNvContentPartPr/>
                <p14:nvPr/>
              </p14:nvContentPartPr>
              <p14:xfrm>
                <a:off x="10428003" y="3477678"/>
                <a:ext cx="113400" cy="82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C7D09F-CBD0-2A55-D2C6-D6C7E2C9E5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0363" y="3460038"/>
                  <a:ext cx="149040" cy="85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CACC58-6FE9-5393-44D8-1270CDBD0072}"/>
                  </a:ext>
                </a:extLst>
              </p14:cNvPr>
              <p14:cNvContentPartPr/>
              <p14:nvPr/>
            </p14:nvContentPartPr>
            <p14:xfrm>
              <a:off x="10473723" y="3755598"/>
              <a:ext cx="510480" cy="196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CACC58-6FE9-5393-44D8-1270CDBD00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55723" y="3737958"/>
                <a:ext cx="546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64392B-E5B5-EC9A-C35C-01EDFF687562}"/>
                  </a:ext>
                </a:extLst>
              </p14:cNvPr>
              <p14:cNvContentPartPr/>
              <p14:nvPr/>
            </p14:nvContentPartPr>
            <p14:xfrm>
              <a:off x="10564803" y="4185078"/>
              <a:ext cx="331920" cy="248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64392B-E5B5-EC9A-C35C-01EDFF687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46803" y="4167438"/>
                <a:ext cx="367560" cy="2840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8E7B690-7E67-A975-F3BB-4A9FA7AAB30D}"/>
              </a:ext>
            </a:extLst>
          </p:cNvPr>
          <p:cNvSpPr txBox="1"/>
          <p:nvPr/>
        </p:nvSpPr>
        <p:spPr>
          <a:xfrm>
            <a:off x="11052963" y="2623759"/>
            <a:ext cx="69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C80570-1D44-AF66-77BB-EB9AAF534E9C}"/>
              </a:ext>
            </a:extLst>
          </p:cNvPr>
          <p:cNvSpPr txBox="1"/>
          <p:nvPr/>
        </p:nvSpPr>
        <p:spPr>
          <a:xfrm>
            <a:off x="11133437" y="3196287"/>
            <a:ext cx="8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AA418B-52E4-F6A9-50CA-81E6574CF2D2}"/>
              </a:ext>
            </a:extLst>
          </p:cNvPr>
          <p:cNvSpPr txBox="1"/>
          <p:nvPr/>
        </p:nvSpPr>
        <p:spPr>
          <a:xfrm>
            <a:off x="11070311" y="3632892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hash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2CE9B-F849-A73E-225A-74151B68FF2A}"/>
              </a:ext>
            </a:extLst>
          </p:cNvPr>
          <p:cNvSpPr txBox="1"/>
          <p:nvPr/>
        </p:nvSpPr>
        <p:spPr>
          <a:xfrm>
            <a:off x="11049717" y="4106568"/>
            <a:ext cx="8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458FF5-CDED-D4E9-E1FC-2A6F814AEDF8}"/>
              </a:ext>
            </a:extLst>
          </p:cNvPr>
          <p:cNvSpPr txBox="1"/>
          <p:nvPr/>
        </p:nvSpPr>
        <p:spPr>
          <a:xfrm>
            <a:off x="9479172" y="363559"/>
            <a:ext cx="227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Node&lt;</a:t>
            </a:r>
            <a:r>
              <a:rPr lang="en-IN" b="1" dirty="0">
                <a:solidFill>
                  <a:srgbClr val="00B050"/>
                </a:solidFill>
                <a:effectLst/>
              </a:rPr>
              <a:t>K</a:t>
            </a:r>
            <a:r>
              <a:rPr lang="en-IN" b="1" dirty="0">
                <a:solidFill>
                  <a:srgbClr val="00B050"/>
                </a:solidFill>
              </a:rPr>
              <a:t>,</a:t>
            </a:r>
            <a:r>
              <a:rPr lang="en-IN" b="1" dirty="0">
                <a:solidFill>
                  <a:srgbClr val="00B050"/>
                </a:solidFill>
                <a:effectLst/>
              </a:rPr>
              <a:t>V</a:t>
            </a:r>
            <a:r>
              <a:rPr lang="en-IN" b="1" dirty="0">
                <a:solidFill>
                  <a:srgbClr val="00B050"/>
                </a:solidFill>
              </a:rPr>
              <a:t>&gt;[]  or</a:t>
            </a:r>
          </a:p>
          <a:p>
            <a:r>
              <a:rPr lang="en-IN" b="1" dirty="0">
                <a:solidFill>
                  <a:srgbClr val="00B050"/>
                </a:solidFill>
              </a:rPr>
              <a:t>table[]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2F81CC-302B-6BF0-A6E3-786D6C7D94B4}"/>
                  </a:ext>
                </a:extLst>
              </p14:cNvPr>
              <p14:cNvContentPartPr/>
              <p14:nvPr/>
            </p14:nvContentPartPr>
            <p14:xfrm>
              <a:off x="7345506" y="698163"/>
              <a:ext cx="2226600" cy="343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2F81CC-302B-6BF0-A6E3-786D6C7D94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7506" y="680163"/>
                <a:ext cx="226224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18E6-3DB2-6D21-2812-0AE9CF3B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86496"/>
            <a:ext cx="11800702" cy="6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IN" sz="32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How HashMap works 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HashMap m = </a:t>
            </a:r>
            <a:r>
              <a:rPr lang="en-IN" sz="1800" b="1" dirty="0">
                <a:effectLst/>
              </a:rPr>
              <a:t>new </a:t>
            </a:r>
            <a:r>
              <a:rPr lang="en-IN" sz="1800" dirty="0"/>
              <a:t>HashMap(); </a:t>
            </a:r>
          </a:p>
          <a:p>
            <a:pPr marL="0" indent="0">
              <a:buNone/>
            </a:pPr>
            <a:r>
              <a:rPr lang="en-IN" sz="1800" dirty="0"/>
              <a:t>m.put(K,V);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517011F-59CE-BFCC-A48D-4E13A3E89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05499"/>
              </p:ext>
            </p:extLst>
          </p:nvPr>
        </p:nvGraphicFramePr>
        <p:xfrm>
          <a:off x="9774197" y="390124"/>
          <a:ext cx="157285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54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B17304-3222-0995-5B77-BCB91F7F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43982"/>
              </p:ext>
            </p:extLst>
          </p:nvPr>
        </p:nvGraphicFramePr>
        <p:xfrm>
          <a:off x="9187007" y="413934"/>
          <a:ext cx="481913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13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594BD706-CD21-39B7-61C4-958EE5AF79CD}"/>
              </a:ext>
            </a:extLst>
          </p:cNvPr>
          <p:cNvSpPr/>
          <p:nvPr/>
        </p:nvSpPr>
        <p:spPr>
          <a:xfrm>
            <a:off x="4180063" y="370701"/>
            <a:ext cx="1443039" cy="9514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key null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2AF78-7DFC-2546-8374-DB84916E38F5}"/>
              </a:ext>
            </a:extLst>
          </p:cNvPr>
          <p:cNvCxnSpPr/>
          <p:nvPr/>
        </p:nvCxnSpPr>
        <p:spPr>
          <a:xfrm>
            <a:off x="5721178" y="852616"/>
            <a:ext cx="108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7437AA-9941-08C9-E8E8-03F07B5D68D6}"/>
              </a:ext>
            </a:extLst>
          </p:cNvPr>
          <p:cNvSpPr/>
          <p:nvPr/>
        </p:nvSpPr>
        <p:spPr>
          <a:xfrm>
            <a:off x="6906649" y="605483"/>
            <a:ext cx="1891359" cy="654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in table[0]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0EA4B-B8CB-A32C-BCE2-BB8E760B6373}"/>
              </a:ext>
            </a:extLst>
          </p:cNvPr>
          <p:cNvSpPr txBox="1"/>
          <p:nvPr/>
        </p:nvSpPr>
        <p:spPr>
          <a:xfrm>
            <a:off x="5955959" y="506628"/>
            <a:ext cx="679622" cy="37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AA7345-388C-3BB9-6F2F-1FD10FC317F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93276" y="1322173"/>
            <a:ext cx="8307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C7163D-CE10-8A41-0800-6B8113704F81}"/>
              </a:ext>
            </a:extLst>
          </p:cNvPr>
          <p:cNvSpPr txBox="1"/>
          <p:nvPr/>
        </p:nvSpPr>
        <p:spPr>
          <a:xfrm>
            <a:off x="4992130" y="1322173"/>
            <a:ext cx="5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A8780-298A-88E8-DB42-FE4EFDEB74CB}"/>
              </a:ext>
            </a:extLst>
          </p:cNvPr>
          <p:cNvSpPr/>
          <p:nvPr/>
        </p:nvSpPr>
        <p:spPr>
          <a:xfrm>
            <a:off x="3797784" y="1779371"/>
            <a:ext cx="2804569" cy="679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Calculates hash code for key 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hash(key)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BF73-85D1-1720-F78F-B6BFB4E1B251}"/>
              </a:ext>
            </a:extLst>
          </p:cNvPr>
          <p:cNvCxnSpPr/>
          <p:nvPr/>
        </p:nvCxnSpPr>
        <p:spPr>
          <a:xfrm>
            <a:off x="4992130" y="2458979"/>
            <a:ext cx="0" cy="2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83E820-E43E-E871-EC79-9D2DFA428B84}"/>
              </a:ext>
            </a:extLst>
          </p:cNvPr>
          <p:cNvSpPr/>
          <p:nvPr/>
        </p:nvSpPr>
        <p:spPr>
          <a:xfrm>
            <a:off x="3838971" y="2759678"/>
            <a:ext cx="2804569" cy="679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Calculates index 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indexFor( hash, length)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0A9467C-3582-DB37-D7EC-C22653F9C6AB}"/>
              </a:ext>
            </a:extLst>
          </p:cNvPr>
          <p:cNvSpPr/>
          <p:nvPr/>
        </p:nvSpPr>
        <p:spPr>
          <a:xfrm>
            <a:off x="3880407" y="3824408"/>
            <a:ext cx="2455518" cy="135511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Is key already present in LL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93883B-4BC5-6FE0-F0BA-BCFC7A95528E}"/>
              </a:ext>
            </a:extLst>
          </p:cNvPr>
          <p:cNvCxnSpPr/>
          <p:nvPr/>
        </p:nvCxnSpPr>
        <p:spPr>
          <a:xfrm>
            <a:off x="5082745" y="3488714"/>
            <a:ext cx="0" cy="2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9C20E0-F027-E9A8-5F1F-EEDE3CE5A1EC}"/>
              </a:ext>
            </a:extLst>
          </p:cNvPr>
          <p:cNvCxnSpPr>
            <a:stCxn id="17" idx="3"/>
          </p:cNvCxnSpPr>
          <p:nvPr/>
        </p:nvCxnSpPr>
        <p:spPr>
          <a:xfrm>
            <a:off x="6335925" y="4501967"/>
            <a:ext cx="756078" cy="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33B57-6E62-E2F5-5D89-B07C822AAC4D}"/>
              </a:ext>
            </a:extLst>
          </p:cNvPr>
          <p:cNvSpPr/>
          <p:nvPr/>
        </p:nvSpPr>
        <p:spPr>
          <a:xfrm>
            <a:off x="7167680" y="4184826"/>
            <a:ext cx="1755983" cy="654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Replace Old Value with 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33B67-8E79-1ABA-3CFA-3A69E2DE2CEA}"/>
              </a:ext>
            </a:extLst>
          </p:cNvPr>
          <p:cNvSpPr txBox="1"/>
          <p:nvPr/>
        </p:nvSpPr>
        <p:spPr>
          <a:xfrm>
            <a:off x="6425517" y="4221897"/>
            <a:ext cx="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6A81D1-BDDE-A4ED-591D-C2330D6C0160}"/>
              </a:ext>
            </a:extLst>
          </p:cNvPr>
          <p:cNvCxnSpPr>
            <a:stCxn id="17" idx="2"/>
          </p:cNvCxnSpPr>
          <p:nvPr/>
        </p:nvCxnSpPr>
        <p:spPr>
          <a:xfrm flipH="1">
            <a:off x="5082745" y="5179525"/>
            <a:ext cx="25421" cy="31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CE9A97-6891-A93D-779B-0AE12380252A}"/>
              </a:ext>
            </a:extLst>
          </p:cNvPr>
          <p:cNvSpPr txBox="1"/>
          <p:nvPr/>
        </p:nvSpPr>
        <p:spPr>
          <a:xfrm>
            <a:off x="5239264" y="5179525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D983F-C9DD-8CF9-540F-F3E33089A2BA}"/>
              </a:ext>
            </a:extLst>
          </p:cNvPr>
          <p:cNvSpPr/>
          <p:nvPr/>
        </p:nvSpPr>
        <p:spPr>
          <a:xfrm>
            <a:off x="3942513" y="5572902"/>
            <a:ext cx="2789793" cy="808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 the key Value in end of LL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addEntry()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BA1502-D079-CA64-12FD-00A9D2439C59}"/>
                  </a:ext>
                </a:extLst>
              </p14:cNvPr>
              <p14:cNvContentPartPr/>
              <p14:nvPr/>
            </p14:nvContentPartPr>
            <p14:xfrm>
              <a:off x="1433403" y="979638"/>
              <a:ext cx="2535120" cy="692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BA1502-D079-CA64-12FD-00A9D2439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763" y="961998"/>
                <a:ext cx="2570760" cy="7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2" grpId="0"/>
      <p:bldP spid="13" grpId="0" animBg="1"/>
      <p:bldP spid="16" grpId="0" animBg="1"/>
      <p:bldP spid="17" grpId="0" animBg="1"/>
      <p:bldP spid="21" grpId="0" animBg="1"/>
      <p:bldP spid="22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18E6-3DB2-6D21-2812-0AE9CF3B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96562"/>
            <a:ext cx="11726562" cy="632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How get(K) method works:</a:t>
            </a:r>
          </a:p>
          <a:p>
            <a:pPr marL="0" indent="0">
              <a:buNone/>
            </a:pPr>
            <a:r>
              <a:rPr lang="en-IN" sz="1800" dirty="0"/>
              <a:t>m.get(K);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517011F-59CE-BFCC-A48D-4E13A3E89BD4}"/>
              </a:ext>
            </a:extLst>
          </p:cNvPr>
          <p:cNvGraphicFramePr>
            <a:graphicFrameLocks noGrp="1"/>
          </p:cNvGraphicFramePr>
          <p:nvPr/>
        </p:nvGraphicFramePr>
        <p:xfrm>
          <a:off x="10343764" y="390124"/>
          <a:ext cx="144303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38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B17304-3222-0995-5B77-BCB91F7FFCBE}"/>
              </a:ext>
            </a:extLst>
          </p:cNvPr>
          <p:cNvGraphicFramePr>
            <a:graphicFrameLocks noGrp="1"/>
          </p:cNvGraphicFramePr>
          <p:nvPr/>
        </p:nvGraphicFramePr>
        <p:xfrm>
          <a:off x="9955689" y="413934"/>
          <a:ext cx="44213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139">
                  <a:extLst>
                    <a:ext uri="{9D8B030D-6E8A-4147-A177-3AD203B41FA5}">
                      <a16:colId xmlns:a16="http://schemas.microsoft.com/office/drawing/2014/main" val="2580121314"/>
                    </a:ext>
                  </a:extLst>
                </a:gridCol>
              </a:tblGrid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1166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0694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53242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18108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04732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5174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70179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711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344916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36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638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49863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9780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03424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34697"/>
                  </a:ext>
                </a:extLst>
              </a:tr>
              <a:tr h="312937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89691"/>
                  </a:ext>
                </a:extLst>
              </a:tr>
            </a:tbl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594BD706-CD21-39B7-61C4-958EE5AF79CD}"/>
              </a:ext>
            </a:extLst>
          </p:cNvPr>
          <p:cNvSpPr/>
          <p:nvPr/>
        </p:nvSpPr>
        <p:spPr>
          <a:xfrm>
            <a:off x="4180063" y="370701"/>
            <a:ext cx="1443039" cy="9514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key null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2AF78-7DFC-2546-8374-DB84916E38F5}"/>
              </a:ext>
            </a:extLst>
          </p:cNvPr>
          <p:cNvCxnSpPr/>
          <p:nvPr/>
        </p:nvCxnSpPr>
        <p:spPr>
          <a:xfrm>
            <a:off x="5721178" y="852616"/>
            <a:ext cx="108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7437AA-9941-08C9-E8E8-03F07B5D68D6}"/>
              </a:ext>
            </a:extLst>
          </p:cNvPr>
          <p:cNvSpPr/>
          <p:nvPr/>
        </p:nvSpPr>
        <p:spPr>
          <a:xfrm>
            <a:off x="6906649" y="605483"/>
            <a:ext cx="2360748" cy="716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Gets from table[0]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getForNullKey()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0EA4B-B8CB-A32C-BCE2-BB8E760B6373}"/>
              </a:ext>
            </a:extLst>
          </p:cNvPr>
          <p:cNvSpPr txBox="1"/>
          <p:nvPr/>
        </p:nvSpPr>
        <p:spPr>
          <a:xfrm>
            <a:off x="5955959" y="506628"/>
            <a:ext cx="679622" cy="37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AA7345-388C-3BB9-6F2F-1FD10FC317F5}"/>
              </a:ext>
            </a:extLst>
          </p:cNvPr>
          <p:cNvCxnSpPr>
            <a:stCxn id="5" idx="2"/>
          </p:cNvCxnSpPr>
          <p:nvPr/>
        </p:nvCxnSpPr>
        <p:spPr>
          <a:xfrm flipH="1">
            <a:off x="4893276" y="1322173"/>
            <a:ext cx="8307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C7163D-CE10-8A41-0800-6B8113704F81}"/>
              </a:ext>
            </a:extLst>
          </p:cNvPr>
          <p:cNvSpPr txBox="1"/>
          <p:nvPr/>
        </p:nvSpPr>
        <p:spPr>
          <a:xfrm>
            <a:off x="4992130" y="1322173"/>
            <a:ext cx="5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A8780-298A-88E8-DB42-FE4EFDEB74CB}"/>
              </a:ext>
            </a:extLst>
          </p:cNvPr>
          <p:cNvSpPr/>
          <p:nvPr/>
        </p:nvSpPr>
        <p:spPr>
          <a:xfrm>
            <a:off x="3797784" y="1779371"/>
            <a:ext cx="2804569" cy="679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Calculates hash code for key 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hash(key)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BF73-85D1-1720-F78F-B6BFB4E1B251}"/>
              </a:ext>
            </a:extLst>
          </p:cNvPr>
          <p:cNvCxnSpPr/>
          <p:nvPr/>
        </p:nvCxnSpPr>
        <p:spPr>
          <a:xfrm>
            <a:off x="4992130" y="2458979"/>
            <a:ext cx="0" cy="2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83E820-E43E-E871-EC79-9D2DFA428B84}"/>
              </a:ext>
            </a:extLst>
          </p:cNvPr>
          <p:cNvSpPr/>
          <p:nvPr/>
        </p:nvSpPr>
        <p:spPr>
          <a:xfrm>
            <a:off x="3838971" y="2759678"/>
            <a:ext cx="2804569" cy="679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Calculates index 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indexFor( hash, length)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93883B-4BC5-6FE0-F0BA-BCFC7A95528E}"/>
              </a:ext>
            </a:extLst>
          </p:cNvPr>
          <p:cNvCxnSpPr/>
          <p:nvPr/>
        </p:nvCxnSpPr>
        <p:spPr>
          <a:xfrm>
            <a:off x="5082745" y="3488714"/>
            <a:ext cx="0" cy="2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D983F-C9DD-8CF9-540F-F3E33089A2BA}"/>
              </a:ext>
            </a:extLst>
          </p:cNvPr>
          <p:cNvSpPr/>
          <p:nvPr/>
        </p:nvSpPr>
        <p:spPr>
          <a:xfrm>
            <a:off x="3942513" y="3818240"/>
            <a:ext cx="2789793" cy="808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iterate linked list and checks for the key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59AAF9F-4920-C806-82F8-1310A0D1135C}"/>
              </a:ext>
            </a:extLst>
          </p:cNvPr>
          <p:cNvSpPr/>
          <p:nvPr/>
        </p:nvSpPr>
        <p:spPr>
          <a:xfrm>
            <a:off x="4180063" y="4961238"/>
            <a:ext cx="2155862" cy="10441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Key 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D03E8-686B-DC20-E473-BC82F39ABFE0}"/>
              </a:ext>
            </a:extLst>
          </p:cNvPr>
          <p:cNvSpPr txBox="1"/>
          <p:nvPr/>
        </p:nvSpPr>
        <p:spPr>
          <a:xfrm>
            <a:off x="6437874" y="5037450"/>
            <a:ext cx="67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461B3-621C-55A7-E269-A2C954D9E238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>
            <a:off x="5257994" y="6005384"/>
            <a:ext cx="178981" cy="1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40D-2825-D319-4AA3-865E910AF932}"/>
              </a:ext>
            </a:extLst>
          </p:cNvPr>
          <p:cNvSpPr txBox="1"/>
          <p:nvPr/>
        </p:nvSpPr>
        <p:spPr>
          <a:xfrm>
            <a:off x="5436975" y="5970361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1F489-1A13-F255-44AA-1EC646D6BF1C}"/>
              </a:ext>
            </a:extLst>
          </p:cNvPr>
          <p:cNvCxnSpPr/>
          <p:nvPr/>
        </p:nvCxnSpPr>
        <p:spPr>
          <a:xfrm>
            <a:off x="5161005" y="4629658"/>
            <a:ext cx="0" cy="2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8F88E1-6EFE-1324-ACD9-F8B5DC4FFB3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35925" y="5483311"/>
            <a:ext cx="78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5CAB1-D49E-F98B-9F77-0B46C19AEB3E}"/>
              </a:ext>
            </a:extLst>
          </p:cNvPr>
          <p:cNvSpPr/>
          <p:nvPr/>
        </p:nvSpPr>
        <p:spPr>
          <a:xfrm>
            <a:off x="7315200" y="5209070"/>
            <a:ext cx="1124465" cy="610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21E11-73C1-58A8-D578-95BA6D575DCD}"/>
              </a:ext>
            </a:extLst>
          </p:cNvPr>
          <p:cNvSpPr/>
          <p:nvPr/>
        </p:nvSpPr>
        <p:spPr>
          <a:xfrm>
            <a:off x="5918888" y="6053452"/>
            <a:ext cx="1042086" cy="507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440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2" grpId="0"/>
      <p:bldP spid="13" grpId="0" animBg="1"/>
      <p:bldP spid="16" grpId="0" animBg="1"/>
      <p:bldP spid="26" grpId="0" animBg="1"/>
      <p:bldP spid="6" grpId="0" animBg="1"/>
      <p:bldP spid="10" grpId="0"/>
      <p:bldP spid="19" grpId="0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284</Words>
  <Application>Microsoft Macintosh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Collection Framework  How HashMap works internally ?  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524</cp:revision>
  <dcterms:created xsi:type="dcterms:W3CDTF">2022-09-30T05:28:25Z</dcterms:created>
  <dcterms:modified xsi:type="dcterms:W3CDTF">2022-12-22T14:47:14Z</dcterms:modified>
</cp:coreProperties>
</file>