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5" r:id="rId1"/>
  </p:sldMasterIdLst>
  <p:sldIdLst>
    <p:sldId id="256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6:43:57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24575,'43'0'0,"14"0"0,26 0 0,-32 0 0,1 0 0,4 0 0,1 0 0,10 0 0,1 0 0,-3 0 0,-1 0 0,-8 0 0,-4 0 0,30 0 0,-41 0 0,-15 0 0,-7 0 0,-6 0 0,-2 0 0,7 0 0,13 0 0,17 0 0,19 0 0,12 0 0,6 0 0,8 0 0,4 0 0,1 0 0,0 0 0,-5 3 0,-3 0 0,-5 0 0,-2 2 0,-5-2 0,-4 3 0,-3 0 0,0 0 0,-1-1 0,1 0 0,0-1 0,-3 1 0,2 3 0,1-1 0,4 1 0,4 1 0,3-2 0,3 0 0,-4-1 0,-4-1 0,-7 1 0,-6-1 0,-3 3 0,-2-2 0,-1-3 0,2 2 0,-3-2 0,-9 0 0,-8-1 0,-11-2 0,-8 0 0,-7 0 0,-6 0 0,-3 0 0,12 0 0,23 0 0,27 0 0,22-2 0,-2-4 0,-18 0 0,-22 1 0,-20 3 0,-13 2 0,-6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6:44:44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24575,'52'0'0,"9"0"0,15 0 0,10 0 0,2 0 0,0 0 0,-2 0 0,-3 0 0,-3 0 0,-1 0 0,0 0 0,0 0 0,3 0 0,-3 0 0,-2 0 0,1 0 0,0 0 0,4 0 0,2 0 0,0 0 0,-1 0 0,-2 0 0,-2 0 0,-3 0 0,-4 0 0,-4 0 0,-5 0 0,0 0 0,2 0 0,2 0 0,0 0 0,-1 2 0,1 0 0,0 4 0,3 2 0,3-1 0,5 1 0,4-3 0,7 0 0,5 1 0,5-2 0,-49-2 0,1 1 0,42 3 0,2 0 0,2-1 0,-46-3 0,1 1 0,1-1 0,0-1 0,1 1 0,0 0 0,-3-1 0,0 1 0,47-2 0,-4 0 0,-11 2 0,-2 1 0,-6 0 0,-4 0 0,2-1 0,1 1 0,6 0 0,7-1 0,7-2 0,-43 0 0,0 0 0,4 0 0,0 0 0,1 0 0,2 0 0,-1 0 0,1 0 0,-1-1 0,1-1 0,-3 1 0,0-1 0,-3 0 0,0 1 0,45-2 0,-11 3 0,-10 0 0,-14 0 0,-12 0 0,-10 0 0,-5 0 0,3 0 0,7 0 0,8 0 0,4 0 0,3 0 0,7 0 0,12 0 0,17 0 0,-41 0 0,2 0 0,4 0 0,2 0 0,1 0 0,0 0 0,3 0 0,0 0 0,2 0 0,0-2 0,3 0 0,1-2 0,3-1 0,1-1 0,1 1 0,1 0 0,-2 0 0,-1 2 0,-5 1 0,-3 1 0,-9 1 0,-2 0 0,-6 0 0,-2 0 0,45 0 0,3 0 0,-44 0 0,0 0 0,0 0 0,0 0 0,0 0 0,-1 0 0,0 0 0,-1 0 0,0 0 0,0 0 0,1 0 0,0 0 0,0 0 0,0 0 0,40 0 0,-17 0 0,-25 0 0,-14 0 0,-21 0 0,-1 0 0,-10 0 0,19 0 0,33 0 0,30 0 0,-21 0 0,4 0 0,-3 0 0,-2 0 0,-11 0 0,-4 0 0,21 0 0,-46 0 0,-11 0 0,-4 0 0,-3 0 0,-2 0 0,15 0 0,21 0 0,22 0 0,15 0 0,-6 0 0,-17 0 0,-16 0 0,-22 0 0,-4 0 0,-10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6:45:11.9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24575,'22'-5'0,"16"2"0,29 3 0,22 0 0,-38 0 0,2 0 0,2 0 0,1 0 0,-2 0 0,-1 0 0,0 0 0,0 0 0,-2 0 0,-1 0 0,44 0 0,-4 0 0,-5 0 0,-7 0 0,-8 0 0,-4 0 0,-5 0 0,-3 0 0,-3 0 0,-7 0 0,-3 2 0,-3 0 0,-2 1 0,4 2 0,0-3 0,1 3 0,1 0 0,-4-3 0,-1 3 0,1-3 0,-1 3 0,3-1 0,3 1 0,1 0 0,2-1 0,3 1 0,-2-2 0,-1 2 0,0 1 0,-1-1 0,3-1 0,3-1 0,2 1 0,2-1 0,-3 0 0,-2-1 0,1-2 0,5 0 0,7 0 0,8 0 0,3 0 0,5 0 0,-1 0 0,-1 0 0,-3 0 0,-5 0 0,-3 0 0,-8 0 0,-6 0 0,-9 0 0,-7 0 0,-3 0 0,1 0 0,-2 0 0,1 0 0,0 0 0,-1 0 0,3 0 0,4 0 0,4 3 0,8-1 0,9 1 0,10-1 0,8 0 0,4 1 0,-2 0 0,-5 0 0,-8-3 0,-11 0 0,-13 0 0,-13 0 0,-9 0 0,-9 0 0,-4 0 0,-3 0 0,11 0 0,24 0 0,32 0 0,-26 0 0,3 0 0,4 0 0,1 0 0,-1 0 0,0 0 0,-4 0 0,-1 0 0,44 0 0,-7 2 0,-11 3 0,-11 0 0,-10 0 0,-6 0 0,-2-2 0,4 0 0,7 1 0,9-1 0,9 0 0,5 0 0,4 0 0,-3 3 0,-6 1 0,-8 0 0,-5 1 0,-4-2 0,0 0 0,0 2 0,-3-3 0,-2 0 0,-2 0 0,3-2 0,5 0 0,10-1 0,12-2 0,5 1 0,3 2 0,-11 0 0,-11 0 0,-7 0 0,-3 0 0,2 0 0,-7 0 0,-13-3 0,-15 0 0,-10 0 0,3 0 0,15 0 0,33 0 0,8-3 0,-8 1 0,-16-1 0,-38 0 0,-3-3 0,-11-3 0,0 0 0,-1-2-1696,-6-2 0,4 5 0,-5-1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7:48:37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24575,'16'0'0,"7"0"0,6 0 0,6 0 0,0 0 0,-6 0 0,-4 0 0,-13 0 0,1 0 0,-9 0 0,0 0 0,0 0 0,16 0 0,25 0 0,26 0 0,22 0 0,0 0 0,-10 0 0,-14 0 0,-14 0 0,-4 0 0,-1 0 0,0 0 0,1 0 0,-3 0 0,-1 0 0,3 1 0,2 1 0,8 1 0,9-1 0,3 0 0,1-1 0,-11 2 0,-14-1 0,-13 0 0,-11-1 0,-11-1 0,2 0 0,5 0 0,17 0 0,17 0 0,10 0 0,3 0 0,-2 0 0,-1 0 0,0 0 0,-3 0 0,-2 0 0,-5 0 0,-6 0 0,2 0 0,1 0 0,7 0 0,5 0 0,-6 0 0,-6-3 0,-10 0 0,-6 1 0,1 0 0,0 0 0,-4-1 0,-4 1 0,-8-1 0,-6 3 0,-4 0 0,-1 0 0,1 0 0,4 0 0,3 0 0,-1 0 0,-4 0 0,-5 0 0,-3-1 0,-2 0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7:56:17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24575,'72'0'0,"-18"0"0,7 0 0,30 0 0,10 0 0,-21 0 0,3 0 0,2 0-961,4 0 1,2 0 0,2 0 960,5 0 0,1 0 0,0 0 0,-2-1 0,-1-1 0,0 1 0,-2 0 0,1-1 0,-2 0 26,-4 0 0,0-1 1,-4 0-27,-9 1 0,-2-1 0,-3 1 331,26-1 0,-4 2-331,-11-1 0,-1 0 0,-2 2 0,1 0 0,5 0 0,1 0 0,0 0 0,1 0 0,-1 0 0,-1 0 0,-6 0 0,-2 0 0,-9 0 0,-2 0 722,-4-1 0,0 0-722,-3-1 0,0 0 348,1 0 0,0-2-348,2-1 0,-1 1 0,-3 0 0,-3 1 0,34-3 0,-25 3 0,-20 3 0,-10 0 0,-1 0 0,3 0 0,3 0 0,4 0 0,7 0 0,3 0 0,4 0 0,-6 0 0,-12 0 0,-10 0 0,-11 0 0,-7 1 0,-5 2 0,-6-1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7:56:20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0 103 24575,'44'0'0,"47"0"0,-22 0 0,8 0 0,17 0 0,6 0 0,-28 0 0,3 0 0,1 0-526,6 0 0,3 0 0,1 0 526,10 0 0,2 0 0,1 0 0,-1 0 0,2 0 0,-2 0 0,0 0 0,-1 0 0,-2 0 0,-8 0 0,-2 0 0,-3 0 12,-10 0 1,-2 0-1,0 0-12,0 0 0,-1 0 0,0 0 0,26 0 0,0 0 0,0 2 0,0 0 0,1 1 0,-1 1 0,-8-1 0,-1 1 0,-3 1 0,-2 0 0,-9-1 0,-2-1 0,-6-1 0,-2-1 0,-5 1 0,-1-1 0,-5-1 0,-1 0 1174,36 0-1174,-15 0 367,-16 0-367,-10 0 0,-4 0 0,-1 0 0,9 0 0,12 0 0,15-1 0,16-5 0,-40 1 0,1-1 0,5-1 0,1-2 0,3-1 0,0 1 0,0 1 0,-1 0 0,-3 1 0,-2 0 0,39-2 0,-20 5 0,-13 1 0,-11 3 0,-7 0 0,-6 0 0,-8 0 0,-6 0 0,-3 0 0,3-1 0,15-1 0,14-3 0,9 0 0,-1 1 0,-14 1 0,-12 2 0,-19-1 0,-7-1 0,-9-1 0,-1-3 0,1 3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16:09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1 24575,'0'66'0,"-3"28"0,-2-24 0,-2 5 0,0 5 0,-2 1 0,1-5 0,0-3 0,1-15 0,2-6 0,2 7 0,2-23 0,1-8 0,0-9 0,4-1 0,9 2 0,12 0 0,16 2 0,15 2 0,13 4 0,4-1 0,-1-1 0,-7-1 0,-8-6 0,0-2 0,2-7 0,6-2 0,0-2 0,-10-1 0,-13 0 0,-11-3 0,-18-1 0,-4-4 0,-15-2 0,-3-4 0,-4-3 0,-2-4 0,3-2 0,1 2 0,3 2 0,2 2 0,0 4 0,2-1 0,0 5 0,-2-2 0,2 3 0,-2 0 0,1-2 0,0 0 0,0-2 0,0-1 0,-2 2 0,2-2 0,0 1 0,1 1 0,2 1 0,-2 2 0,2 1 0,-1 3 0,2 3 0,2 4 0,5 4 0,4 6 0,3 6 0,3 3 0,-1 0 0,1-4 0,-2-2 0,-2-2 0,0-1 0,-2-1 0,-2-3 0,0-3 0,0-2 0,-1 0 0,0-1 0,0 0 0,-3-1 0,0-1 0,-1 1 0,-1 1 0,0 1 0,-2-1 0,-1 1 0,-2 0 0,-7-1 0,-8-1 0,-7 2 0,-5 0 0,3 0 0,3 1 0,5-3 0,6 2 0,4 0 0,5 1 0,2 0 0,2-3 0,0 0 0,0-1 0,0-1 0,0 0 0,0-3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3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customXml" Target="../ink/ink6.xm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532241"/>
            <a:ext cx="11173890" cy="274320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How HashSet works internally ?</a:t>
            </a:r>
            <a:b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b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BD88-4645-FB36-467F-A9F187AA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333632"/>
            <a:ext cx="11442357" cy="636373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u="sng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How HashSet works internally ?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HashSet – No Duplicates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333333"/>
                </a:solidFill>
                <a:effectLst/>
              </a:rPr>
              <a:t>HashSet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 - uses  HashMap to store it’s elements.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E4D29-30CB-FED4-BA01-413C9173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2284087"/>
            <a:ext cx="5726476" cy="127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2A604-B91B-457D-EE53-66C903D3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146843"/>
            <a:ext cx="6489377" cy="76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FE31D-2534-0F48-8E93-AB5F3337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5502222"/>
            <a:ext cx="7772400" cy="8405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167913-5D2B-52C4-11F0-FF63F054F311}"/>
                  </a:ext>
                </a:extLst>
              </p14:cNvPr>
              <p14:cNvContentPartPr/>
              <p14:nvPr/>
            </p14:nvContentPartPr>
            <p14:xfrm>
              <a:off x="834003" y="3281838"/>
              <a:ext cx="1542240" cy="5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167913-5D2B-52C4-11F0-FF63F054F3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003" y="3263838"/>
                <a:ext cx="1577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5620C5-BD09-925B-F712-AC54E1AD9842}"/>
                  </a:ext>
                </a:extLst>
              </p14:cNvPr>
              <p14:cNvContentPartPr/>
              <p14:nvPr/>
            </p14:nvContentPartPr>
            <p14:xfrm>
              <a:off x="831888" y="4665270"/>
              <a:ext cx="3755520" cy="4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5620C5-BD09-925B-F712-AC54E1AD98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888" y="4647270"/>
                <a:ext cx="37911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A49C8C-2882-DC63-DF0B-F83D77EE0701}"/>
                  </a:ext>
                </a:extLst>
              </p14:cNvPr>
              <p14:cNvContentPartPr/>
              <p14:nvPr/>
            </p14:nvContentPartPr>
            <p14:xfrm>
              <a:off x="1143603" y="6133897"/>
              <a:ext cx="2977920" cy="9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A49C8C-2882-DC63-DF0B-F83D77EE07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5963" y="6116257"/>
                <a:ext cx="30135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A1480D6-DE64-A850-7178-3EA9996F0E8E}"/>
              </a:ext>
            </a:extLst>
          </p:cNvPr>
          <p:cNvSpPr txBox="1"/>
          <p:nvPr/>
        </p:nvSpPr>
        <p:spPr>
          <a:xfrm>
            <a:off x="7908327" y="1186249"/>
            <a:ext cx="399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HashSet – single object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5769B-29B4-611A-5130-D614EA6B07E9}"/>
              </a:ext>
            </a:extLst>
          </p:cNvPr>
          <p:cNvSpPr txBox="1"/>
          <p:nvPr/>
        </p:nvSpPr>
        <p:spPr>
          <a:xfrm>
            <a:off x="7887731" y="1808208"/>
            <a:ext cx="399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HashMap – two objects as Key-Value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8F0E55-C85E-0091-7CDE-1C303DE9DB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1395" y="2506551"/>
            <a:ext cx="4000500" cy="977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193555-6F85-8672-99AE-9BD636A0B6B7}"/>
                  </a:ext>
                </a:extLst>
              </p14:cNvPr>
              <p14:cNvContentPartPr/>
              <p14:nvPr/>
            </p14:nvContentPartPr>
            <p14:xfrm>
              <a:off x="9786321" y="3071692"/>
              <a:ext cx="1065240" cy="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193555-6F85-8672-99AE-9BD636A0B6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8681" y="3053692"/>
                <a:ext cx="1100880" cy="4464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AAC746A-5D53-3875-3680-E6605C9F5D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9882" y="3816622"/>
            <a:ext cx="4000500" cy="977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A47320-AED7-8EBB-2BAA-E7CE557E40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8736" y="5212159"/>
            <a:ext cx="3691924" cy="902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94956-464E-4833-BA28-EE01B8B9D1C4}"/>
                  </a:ext>
                </a:extLst>
              </p14:cNvPr>
              <p14:cNvContentPartPr/>
              <p14:nvPr/>
            </p14:nvContentPartPr>
            <p14:xfrm>
              <a:off x="9326745" y="4430548"/>
              <a:ext cx="1750680" cy="25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94956-464E-4833-BA28-EE01B8B9D1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08745" y="4412908"/>
                <a:ext cx="1786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E54801-1B19-D542-3D2B-07E46590B284}"/>
                  </a:ext>
                </a:extLst>
              </p14:cNvPr>
              <p14:cNvContentPartPr/>
              <p14:nvPr/>
            </p14:nvContentPartPr>
            <p14:xfrm>
              <a:off x="9026983" y="5792454"/>
              <a:ext cx="2116440" cy="5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E54801-1B19-D542-3D2B-07E46590B2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08983" y="5774454"/>
                <a:ext cx="21520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7617A6-461B-F2D4-384F-0377F4084779}"/>
                  </a:ext>
                </a:extLst>
              </p14:cNvPr>
              <p14:cNvContentPartPr/>
              <p14:nvPr/>
            </p14:nvContentPartPr>
            <p14:xfrm>
              <a:off x="10347003" y="2975118"/>
              <a:ext cx="321840" cy="512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7617A6-461B-F2D4-384F-0377F40847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29003" y="2957478"/>
                <a:ext cx="357480" cy="5479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CBF2756-F0F0-AFAA-629F-0F960BCD6313}"/>
              </a:ext>
            </a:extLst>
          </p:cNvPr>
          <p:cNvSpPr txBox="1"/>
          <p:nvPr/>
        </p:nvSpPr>
        <p:spPr>
          <a:xfrm>
            <a:off x="10863918" y="3154834"/>
            <a:ext cx="1159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Dummy object</a:t>
            </a:r>
          </a:p>
        </p:txBody>
      </p:sp>
    </p:spTree>
    <p:extLst>
      <p:ext uri="{BB962C8B-B14F-4D97-AF65-F5344CB8AC3E}">
        <p14:creationId xmlns:p14="http://schemas.microsoft.com/office/powerpoint/2010/main" val="829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2731</TotalTime>
  <Words>49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Collection Framework  How HashSet works internally ?  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571</cp:revision>
  <dcterms:created xsi:type="dcterms:W3CDTF">2022-09-30T05:28:25Z</dcterms:created>
  <dcterms:modified xsi:type="dcterms:W3CDTF">2022-12-23T08:18:06Z</dcterms:modified>
</cp:coreProperties>
</file>