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1" r:id="rId1"/>
  </p:sldMasterIdLst>
  <p:sldIdLst>
    <p:sldId id="256" r:id="rId2"/>
    <p:sldId id="276" r:id="rId3"/>
    <p:sldId id="277" r:id="rId4"/>
    <p:sldId id="278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1:12:06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24575,'68'0'0,"11"0"0,17 0 0,-20 0 0,8 0 0,6 0 0,2 0-1898,2 0 1,4 0-1,3 0 1,2 0-1,1 0 1898,-11 0 0,1-1 0,1 1 0,1 0 0,1 0 0,0 1 0,-10-1 0,1 0 0,0 1 0,1-1 0,-1 1 0,0 1 0,-1 0-57,11 1 1,0 0-1,-1 1 1,-1 1 0,-1 0-1,-1 0 57,-8 0 0,-1 1 0,-1 0 0,-1 1 0,-1 0 0,-1 0 182,6 2 1,0 0 0,-1 0 0,-4 1 0,-3-1-183,1 1 0,-4 1 0,-3 0 0,-3-2 0,5-1 0,-4-1 0,-5-1 0,11 1 0,-7-2 4221,17-2-4221,-35-3 3096,-26 0-3096,-12 0 1596,-6 0-1596,-4-1 0,-2-4 0,-4-5 0,-8-8 0,-7-6 0,-10-5 0,-5-3 0,-1 1 0,2 2 0,2 1 0,4 6 0,5 2 0,2 6 0,3 3 0,6 6 0,-1 1 0,7 6 0,6 5 0,9 9 0,11 15 0,11 12 0,6 10 0,0 1 0,-4 0 0,-5-7 0,-6-7 0,-3-4 0,-4-9 0,-4-3 0,-2-5 0,-5-2 0,0-1 0,0-2 0,0 2 0,-1-1 0,-1 4 0,-3-6 0,-4 0 0,-9-11 0,-11 0 0,-9-2 0,-6 0 0,3 3 0,4 10 0,3 14 0,5 10 0,5 4 0,3-5 0,5-8 0,4-4 0,2-5 0,1-7 0,-2-7 0,-1-16 0,2 5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1:31:00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24575,'0'66'0,"0"-15"0,0 6 0,3 19 0,2 6 0,-1-17 0,2 2 0,0 1 0,2 3 0,0 0 0,2 1 0,1-2 0,0 1 0,1-1 0,-1-2 0,0-1 0,1-1 0,4 22 0,0-5 0,-3-13 0,0-5 0,6 28 0,-5-36 0,-6-23 0,-2-21 0,-1-1 0,-1-11 0,3 3 0,0-4 0,6 0 0,14 4 0,34 7 0,-14-1 0,6 1 0,14 5 0,5 0 0,12 2 0,1 0 0,-2 0 0,-2-1 0,-5-4 0,-5-1 0,-13-4 0,-6-2 0,18-1 0,-26-5 0,-21 0 0,-11-2 0,-6-1 0,-5-4 0,-1-3 0,0-3 0,0-4 0,0-4 0,0-4 0,-2-3 0,-1-1 0,-3 4 0,-4 5 0,-1 1 0,-2 4 0,-1 1 0,4 3 0,0 3 0,2 5 0,3 3 0,3 5 0,5 8 0,3 4 0,2 6 0,2 3 0,0 1 0,0 1 0,-3-4 0,0-3 0,-3-3 0,1-2 0,-1-1 0,-2-4 0,0-2 0,-2-2 0,0 0 0,0-3 0,0 1 0,0 0 0,0 0 0,0 2 0,0 0 0,0 1 0,-4 4 0,-3 3 0,-3 6 0,-4 5 0,1 4 0,-2 1 0,1-2 0,2-5 0,1-4 0,0-4 0,7-5 0,-1-2 0,5-5 0,0 2 0,0 0 0,0-1 0,0-2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5BA6-D437-01BA-163C-506C12A4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5030E-DDEB-8CCE-26B3-B703D5AA1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853B-71EF-EEAB-A198-B13DCD22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0EDF-086C-5B0F-C45F-3FDDFC4F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F31B-2A21-073E-F184-119D8BDA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B53E-9566-29E4-B6DF-DF0981B2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E8C93-3B0A-BE9F-8B52-074A30AF9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53DE-5EDA-532A-1E38-563D9DAE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CB14-6F02-2DF9-1177-C224A2E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A94C-CC9E-A95C-DC65-75AFE765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34025-D017-23A3-06EB-D045D0C3F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C3B3C-A7FC-0A80-CE99-BEA44EF83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4990-021C-2FEA-35D8-1A809155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D26E-A573-DA43-5933-617868D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2AB8-4C1E-EAC3-EC48-BFACA556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61C3-5D9C-CADF-4BCD-43583158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8318-17DC-6BEB-5FD1-8621FAF5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0DE2-007E-7A8A-3856-511EEEEE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43CB-9D94-4E19-BA9F-CAC2FC5A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629B-47F9-36E0-AA6C-0D97CDF3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D0C2-64CE-0B5C-E968-9127595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982B3-0A99-197D-AD86-53BF78D1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711B-B94A-E031-7489-83CCD782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9DF1-E561-9B6D-05EC-A617F03D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508F-ABFD-7FC0-6BC0-7998ED00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D23C-AAFC-6604-E87C-CF91EB6B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9154-DFA4-409B-9AA7-BC550845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10F1-6ADC-2283-56E8-18B7BFCE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003E7-E5DE-95EF-ABA8-BA298B7E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98D1-12B9-1B08-1C2D-2CBFA74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C93C-9A62-4C96-FCB9-532C602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3E96-B262-3F34-AE9E-4783B4D4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F280-0E06-59EE-14B8-06CDD20E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5998-ABFE-9B65-617C-35100A239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611D4-4BC7-1FCF-9255-70EC1869D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E4FC-4197-49D3-2193-49EBE8C79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E6D76-B08F-DEB5-AC18-BE7013D1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FF50E-0EF5-9E35-9F0A-487A2C2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019A2-A204-9619-C2AF-00ABC359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E7B0-4604-0533-ADB0-F9AAB06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466AA-0A77-07EE-0BD4-0217235D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8D7D-5162-8AEC-83A0-3BB2E9C3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E0613-EF16-D80E-6BE9-0F2F89A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0098A-43D8-C9E0-BA07-E27A8DAB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36976-6CE6-5E78-79A9-A7248E48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092BA-C0A3-13FC-CDD3-E107655B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627E-DA13-74C0-A40A-0CA3D00F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E61B-9CF6-2D03-D2FE-AE5A879C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4D8D-94F2-DC8A-50ED-673EABEB0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B8B1-AEE0-1C42-2172-F4D70340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BBE0-89C9-1C23-D6D3-5E619072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06E4-A956-D075-99E0-51CE054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65CD-0254-4B10-FBF0-00A2A6F3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B1E34-F47D-62B1-E6EF-9BA1DF96C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42CE-80E0-6968-647F-BD56ED885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FB15-5B71-CD72-D300-91AB2941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6EF3-5241-BBC2-4729-0FC3766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B63A9-D5F1-8B23-A052-D8ADE7A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4F556-2909-A82D-D4AD-6F9DE57E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0DE4-7647-3B34-05A0-89F8546C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503C-6B0A-A46D-B12D-58519895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4C26-926B-EE60-1023-85AB95DE1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15E0-00B7-6C25-7A92-E96DFC63E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200" b="1" i="0" dirty="0">
                <a:solidFill>
                  <a:srgbClr val="FF0000"/>
                </a:solidFill>
                <a:effectLst/>
                <a:latin typeface="+mn-lt"/>
              </a:rPr>
              <a:t>How To Make Collection Read Only In Java?</a:t>
            </a:r>
            <a:endParaRPr lang="en-IN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02CA-EE62-C47C-6A9F-4BBF5B85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" y="197708"/>
            <a:ext cx="11899557" cy="6512011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+mn-lt"/>
              </a:rPr>
              <a:t>How To Make Collection Read Only In Java?</a:t>
            </a:r>
          </a:p>
          <a:p>
            <a:pPr marL="0" indent="0">
              <a:buNone/>
            </a:pPr>
            <a:r>
              <a:rPr lang="en-IN" sz="2200" i="0" dirty="0">
                <a:solidFill>
                  <a:srgbClr val="00B050"/>
                </a:solidFill>
                <a:effectLst/>
              </a:rPr>
              <a:t>Read only collection 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is a collection which can not be modified once created. </a:t>
            </a:r>
          </a:p>
          <a:p>
            <a:pPr marL="0" indent="0">
              <a:buNone/>
            </a:pPr>
            <a:r>
              <a:rPr lang="en-IN" sz="2200" i="0" dirty="0">
                <a:solidFill>
                  <a:srgbClr val="333333"/>
                </a:solidFill>
                <a:effectLst/>
              </a:rPr>
              <a:t>Read Only </a:t>
            </a:r>
            <a:r>
              <a:rPr lang="en-IN" sz="2200" i="0" dirty="0">
                <a:solidFill>
                  <a:srgbClr val="333333"/>
                </a:solidFill>
                <a:effectLst/>
                <a:sym typeface="Wingdings" pitchFamily="2" charset="2"/>
              </a:rPr>
              <a:t> we can’t  </a:t>
            </a:r>
            <a:r>
              <a:rPr lang="en-IN" sz="2200" dirty="0">
                <a:solidFill>
                  <a:srgbClr val="333333"/>
                </a:solidFill>
              </a:rPr>
              <a:t>Add , Remove , Update.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	   </a:t>
            </a:r>
            <a:r>
              <a:rPr lang="en-IN" sz="2400" dirty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IN" sz="2400" b="1" dirty="0">
                <a:solidFill>
                  <a:srgbClr val="333333"/>
                </a:solidFill>
              </a:rPr>
              <a:t>Java.util.</a:t>
            </a:r>
            <a:r>
              <a:rPr lang="en-IN" sz="2400" b="1" dirty="0"/>
              <a:t>Collections</a:t>
            </a:r>
            <a:endParaRPr lang="en-IN" sz="22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IN" sz="22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</a:rPr>
              <a:t>List 		    </a:t>
            </a:r>
            <a:r>
              <a:rPr lang="en-IN" sz="2000" dirty="0">
                <a:solidFill>
                  <a:srgbClr val="333333"/>
                </a:solidFill>
                <a:sym typeface="Wingdings" pitchFamily="2" charset="2"/>
              </a:rPr>
              <a:t>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Collections.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unmodifiableList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(obj);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</a:rPr>
              <a:t>Set 	     	    </a:t>
            </a:r>
            <a:r>
              <a:rPr lang="en-IN" sz="2000" dirty="0">
                <a:solidFill>
                  <a:srgbClr val="333333"/>
                </a:solidFill>
                <a:sym typeface="Wingdings" pitchFamily="2" charset="2"/>
              </a:rPr>
              <a:t>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Collections.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unmodifiableSet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(obj);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</a:rPr>
              <a:t>Map 	    	    </a:t>
            </a:r>
            <a:r>
              <a:rPr lang="en-IN" sz="2000" dirty="0">
                <a:solidFill>
                  <a:srgbClr val="333333"/>
                </a:solidFill>
                <a:sym typeface="Wingdings" pitchFamily="2" charset="2"/>
              </a:rPr>
              <a:t>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Collections.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unmodifiableMap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(obj);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</a:rPr>
              <a:t>NavigatableSet 	    </a:t>
            </a:r>
            <a:r>
              <a:rPr lang="en-IN" sz="2000" dirty="0">
                <a:solidFill>
                  <a:srgbClr val="333333"/>
                </a:solidFill>
                <a:sym typeface="Wingdings" pitchFamily="2" charset="2"/>
              </a:rPr>
              <a:t>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Collections.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unmodifiableNavigableSet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(obj);</a:t>
            </a:r>
          </a:p>
          <a:p>
            <a:pPr marL="0" indent="0">
              <a:buNone/>
            </a:pPr>
            <a:r>
              <a:rPr lang="en-IN" sz="2000" i="1" dirty="0">
                <a:effectLst/>
              </a:rPr>
              <a:t>Navigable</a:t>
            </a:r>
            <a:r>
              <a:rPr lang="en-IN" sz="2000" dirty="0">
                <a:solidFill>
                  <a:srgbClr val="333333"/>
                </a:solidFill>
              </a:rPr>
              <a:t>Map 	    </a:t>
            </a:r>
            <a:r>
              <a:rPr lang="en-IN" sz="2000" dirty="0">
                <a:solidFill>
                  <a:srgbClr val="333333"/>
                </a:solidFill>
                <a:sym typeface="Wingdings" pitchFamily="2" charset="2"/>
              </a:rPr>
              <a:t>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Collections.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unmodifiableNavigableMap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(obj);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</a:rPr>
              <a:t>SortedSet           	    </a:t>
            </a:r>
            <a:r>
              <a:rPr lang="en-IN" sz="2000" dirty="0">
                <a:solidFill>
                  <a:srgbClr val="333333"/>
                </a:solidFill>
                <a:sym typeface="Wingdings" pitchFamily="2" charset="2"/>
              </a:rPr>
              <a:t>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Collections.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unmodifiableSortedSet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(obj);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</a:rPr>
              <a:t>SortedMap   	    </a:t>
            </a:r>
            <a:r>
              <a:rPr lang="en-IN" sz="2000" dirty="0">
                <a:solidFill>
                  <a:srgbClr val="333333"/>
                </a:solidFill>
                <a:sym typeface="Wingdings" pitchFamily="2" charset="2"/>
              </a:rPr>
              <a:t>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Collections.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unmodifiableSortedMap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(obj);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</a:rPr>
              <a:t>Collection 	   </a:t>
            </a:r>
            <a:r>
              <a:rPr lang="en-IN" sz="2000" dirty="0"/>
              <a:t> </a:t>
            </a:r>
            <a:r>
              <a:rPr lang="en-IN" sz="2000" dirty="0">
                <a:sym typeface="Wingdings" pitchFamily="2" charset="2"/>
              </a:rPr>
              <a:t>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Collections.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unmodifiableCollection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(obj);</a:t>
            </a:r>
          </a:p>
          <a:p>
            <a:pPr marL="0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4EEFA8-3425-D97D-3F01-9AD763534391}"/>
                  </a:ext>
                </a:extLst>
              </p14:cNvPr>
              <p14:cNvContentPartPr/>
              <p14:nvPr/>
            </p14:nvContentPartPr>
            <p14:xfrm>
              <a:off x="6218163" y="2597838"/>
              <a:ext cx="1689840" cy="29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4EEFA8-3425-D97D-3F01-9AD763534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0523" y="2579838"/>
                <a:ext cx="1725480" cy="332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4E26A0E-BC7F-73F7-2D2D-A8D56D099AE2}"/>
              </a:ext>
            </a:extLst>
          </p:cNvPr>
          <p:cNvSpPr txBox="1"/>
          <p:nvPr/>
        </p:nvSpPr>
        <p:spPr>
          <a:xfrm>
            <a:off x="7908004" y="2328918"/>
            <a:ext cx="399155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we try to modify (Add, Remove, Update ) the unmodifiable Collection , will get </a:t>
            </a:r>
            <a:r>
              <a:rPr lang="en-IN" b="1" dirty="0">
                <a:solidFill>
                  <a:srgbClr val="FF0000"/>
                </a:solidFill>
              </a:rPr>
              <a:t>UnsupportedOperationException</a:t>
            </a:r>
            <a:r>
              <a:rPr lang="en-IN" dirty="0"/>
              <a:t> 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D859A6-1441-6EB2-3325-7EAB838402B0}"/>
                  </a:ext>
                </a:extLst>
              </p14:cNvPr>
              <p14:cNvContentPartPr/>
              <p14:nvPr/>
            </p14:nvContentPartPr>
            <p14:xfrm>
              <a:off x="6993603" y="4337358"/>
              <a:ext cx="480240" cy="781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D859A6-1441-6EB2-3325-7EAB838402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5963" y="4319718"/>
                <a:ext cx="515880" cy="817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D0FC2CE-90E1-BC2A-EE7E-83A1268B4FC9}"/>
              </a:ext>
            </a:extLst>
          </p:cNvPr>
          <p:cNvSpPr txBox="1"/>
          <p:nvPr/>
        </p:nvSpPr>
        <p:spPr>
          <a:xfrm>
            <a:off x="7908003" y="4337358"/>
            <a:ext cx="3843273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</a:rPr>
              <a:t>we can perform any modification operations on original collection and those modifications are reflected in the read only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0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176AFA-E3F5-8CAE-4B1A-6577B307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56718"/>
            <a:ext cx="5294716" cy="3944562"/>
          </a:xfrm>
          <a:prstGeom prst="rect">
            <a:avLst/>
          </a:prstGeom>
        </p:spPr>
      </p:pic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00E85E-E48C-1C6A-0933-273833A0F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456719"/>
            <a:ext cx="5294715" cy="39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849D2-7665-060E-D18B-E8866D74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56718"/>
            <a:ext cx="5294716" cy="39445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79013A-8CA1-675C-20E4-C9DDE414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56719"/>
            <a:ext cx="5294715" cy="39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</TotalTime>
  <Words>187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Collection Framework  How To Make Collection Read Only In Java?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466</cp:revision>
  <dcterms:created xsi:type="dcterms:W3CDTF">2022-09-30T05:28:25Z</dcterms:created>
  <dcterms:modified xsi:type="dcterms:W3CDTF">2023-01-17T11:43:35Z</dcterms:modified>
</cp:coreProperties>
</file>