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notesMasterIdLst>
    <p:notesMasterId r:id="rId20"/>
  </p:notesMasterIdLst>
  <p:sldIdLst>
    <p:sldId id="265" r:id="rId2"/>
    <p:sldId id="287" r:id="rId3"/>
    <p:sldId id="294" r:id="rId4"/>
    <p:sldId id="295" r:id="rId5"/>
    <p:sldId id="288" r:id="rId6"/>
    <p:sldId id="289" r:id="rId7"/>
    <p:sldId id="29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779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24575,'28'0'0,"16"0"0,25-5 0,19-10 0,0-9 0,-11-5 0,-22 5 0,-21 9 0,-16 6 0,-10 3 0,-5 3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24575,'45'-6'0,"13"-9"0,11-5 0,-3-2 0,-27 10 0,-12 7 0,-24 5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24575,'22'-9'0,"1"1"0,-7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24575,'17'0'0,"4"0"0,8 0 0,-4 0 0,-8 0 0,-11 0 0,-5 0 0,0 0 0,3-4 0,1 3 0,-1-3 0,0 4 0,0-1 0,0-1 0,-1-1 0,2-1 0,3-3 0,4-6 0,6-5 0,4-1 0,0 2 0,-3 4 0,-5 3 0,-6 2 0,-4 0 0,-4 3 0,0 2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1 164 24575,'29'-6'0,"21"-10"0,32-14 0,-32 11 0,0-1 0,41-14 0,-18 9 0,-41 15 0,-16 6 0,-18 5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24575,'34'-18'0,"-3"-1"0,-3-1 0,-8 4 0,-10 10 0,-5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24575,'21'0'0,"5"0"0,16 0 0,8 0 0,-4 0 0,-10 0 0,-13 0 0,-9 0 0,-4 0 0,-1 2 0,6 0 0,15 3 0,17 4 0,9 2 0,-4 2 0,-13-3 0,-9-1 0,-14-6 0,1 1 0,-2-2 0,10 3 0,2 2 0,3 4 0,-16-4 0,-2 1 0,-12-4 0,-2 1 0,-4 1 0,-3 5 0,-4 4 0,-6 11 0,-3 10 0,-4 9 0,0 2 0,3 0 0,4 0 0,1-6 0,3 0 0,1-6 0,1-2 0,3-2 0,2-4 0,1 0 0,0 1 0,1 1 0,-1 0 0,2-2 0,0-3 0,1-4 0,1-2 0,1 1 0,0-1 0,-1-1 0,1-3 0,0-2 0,2-2 0,0-4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24575,'4'12'0,"0"4"0,-4 7 0,0 3 0,0 4 0,2 3 0,0-2 0,2-2 0,0-6 0,-2-9 0,1-3 0,-1-2 0,1 0 0,-1 2 0,4 2 0,-5-5 0,3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24575,'0'11'0,"0"-1"0,0 0 0,0-2 0,0 0 0,0-3 0,0 0 0,0 1 0,0 0 0,0 3 0,0 1 0,0 3 0,0 4 0,0 1 0,0 0 0,0 3 0,0-8 0,0 1 0,0-10 0,0 3 0,2 0 0,2 1 0,1 2 0,-1 0 0,0 1 0,-1-2 0,-1-4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24575,'0'16'0,"0"3"0,0 2 0,0 3 0,0-2 0,0-1 0,0-2 0,0-1 0,0-2 0,0-3 0,0-2 0,0-2 0,0-1 0,0-1 0,0-1 0,0 0 0,0-2 0,0 1 0,0-1 0,0-2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24575,'0'19'0,"0"1"0,0 1 0,0 0 0,0-4 0,0-3 0,0-3 0,0-3 0,0 0 0,0 2 0,0 1 0,0 3 0,0-1 0,0-1 0,0-3 0,0-1 0,2-3 0,-2-2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97 24575,'-14'2'0,"-7"6"0,-11 10 0,-9 10 0,-2 6 0,3 2 0,7-1 0,6-3 0,3-3 0,4-5 0,5-4 0,3 0 0,2 2 0,3-1 0,0 0 0,3-2 0,-1-2 0,1-4 0,3-5 0,3-9 0,6-9 0,6-9 0,6-11 0,5-9 0,1-4 0,-1 1 0,-3 7 0,-3 7 0,-3 8 0,-1 6 0,-2 1 0,0 0 0,0 0 0,-1 2 0,-2 2 0,-1 3 0,1 0 0,1 0 0,2-2 0,0-1 0,1 0 0,0 0 0,-2 1 0,2-1 0,-3 0 0,1-2 0,1-1 0,-1 0 0,1 0 0,0 2 0,-2 1 0,0 1 0,-2 3 0,-1 1 0,0 2 0,-1 2 0,-1 0 0,0 0 0,1 0 0,2 0 0,-3 0 0,3 0 0,-3 0 0,1 0 0,0 0 0,-1 0 0,-1 0 0,0 0 0,-1 0 0,0 0 0,1 0 0,0 2 0,1 5 0,3 4 0,1 5 0,4 2 0,2 1 0,7 1 0,10 2 0,10 3 0,3 1 0,-3-1 0,-10-3 0,-10-5 0,-9-2 0,-6-2 0,-4-4 0,-1-1 0,-1-1 0,-1 0 0,0-1 0,1 2 0,0-2 0,0 2 0,-1-3 0,1-2 0,0 3 0,0-4 0,0 4 0,-2-2 0,1 0 0,1 0 0,0 0 0,0-3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24575,'0'21'0,"0"1"0,0-3 0,0-2 0,0-8 0,0-11 0,0-14 0,0-13 0,0-6 0,0-2 0,0 2 0,0 2 0,0 2 0,0 1 0,0 1 0,0 0 0,0 2 0,0 1 0,0 3 0,0 4 0,0 0 0,0 5 0,0 1 0,1-1 0,0 1 0,2-1 0,-1 1 0,2 2 0,-1 2 0,2 2 0,0 2 0,3 1 0,3 2 0,5 1 0,7 1 0,9 0 0,10 2 0,23 4 0,25 1 0,-34-3 0,4 0 0,8 1 0,2-1 0,-2 0 0,-2 1 0,-8 0 0,-3 1 0,25 5 0,-32-1 0,-22-3 0,-14-3 0,-7-2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24575,'60'7'0,"18"9"0,-27-5 0,3 1 0,4 3 0,-1 2 0,-4 0 0,-2 0 0,34 12 0,-28-7 0,-22-7 0,-12-3 0,-7-4 0,-3 2 0,-6-6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24575,'47'0'0,"12"0"0,22 2 0,12 8 0,-1 9 0,-5 7 0,-9 7 0,-12-4 0,-14-3 0,-15-8 0,-24-11 0,-2-4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24575,'12'0'0,"-2"0"0,-3 0 0,-1 0 0,-3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24575,'21'0'0,"4"0"0,3 0 0,0 0 0,-3 0 0,-13 1 0,-3 2 0,-9 0 0,0 1 0,0 0 0,4 2 0,11 4 0,18 11 0,24 13 0,18 13 0,5 6 0,-6-3 0,-15-10 0,-17-8 0,-13-11 0,-9-6 0,-9-6 0,-4-2 0,-4-2 0,-2-2 0,-1-2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24575,'21'-5'0,"12"1"0,26 4 0,12 0 0,11 9 0,0 7 0,-12 8 0,-6 6 0,-15-4 0,-2 0 0,-7-3 0,-8-2 0,-7-4 0,-10-5 0,-5-4 0,-6-6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24575,'37'10'0,"4"3"0,3 2 0,-5 0 0,-9-6 0,-16-4 0,-1 0 0,-11-2 0,1 4 0,-3-2 0,2-1 0,3 0 0,4 4 0,4 2 0,1 0 0,-2-1 0,-5-6 0,-4-1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1019 24575,'0'-17'0,"0"-23"0,0-43 0,0 28 0,0-3 0,0-5 0,0 2 0,0-39 0,0 36 0,0 35 0,0 12 0,0 13 0,0-2 0,0 0 0,0 1 0,0-1 0,0 1 0,0-2 0,0-2 0,0-1 0,0-3 0,0 2 0,0 1 0,0 1 0,0 2 0,0-1 0,0 1 0,0-1 0,0-1 0,0 0 0,0-3 0,0-3 0,0-1 0,0-3 0,0 2 0,0 3 0,0 4 0,0 2 0,0 2 0,0-1 0,0-2 0,0 0 0,0-1 0,0 2 0,0-3 0,0 5 0,0-1 0,-1 4 0,-3 1 0,-2 2 0,-4 3 0,-8 14 0,-6 11 0,-4 6 0,2 2 0,4-4 0,3-2 0,-1 0 0,3-2 0,0-4 0,3-1 0,1-3 0,1-3 0,2-2 0,2-6 0,4-6 0,2-5 0,5-6 0,4-4 0,6-3 0,4-6 0,2 0 0,-1 0 0,1-2 0,-2 3 0,-3 2 0,-3 1 0,-2 4 0,0-1 0,2 1 0,1-1 0,0-1 0,2 1 0,0-2 0,3-3 0,-1-1 0,0 1 0,-2 3 0,-2 3 0,-1 1 0,-1 1 0,0 3 0,-1 1 0,0 0 0,-1 2 0,-1 0 0,1 0 0,1 1 0,0 1 0,-2-1 0,-1 0 0,-2 2 0,0 0 0,0 2 0,0 1 0,-1 2 0,-2 4 0,2 5 0,-1 4 0,3 3 0,1 1 0,-2 2 0,3 1 0,2 1 0,1-3 0,1-2 0,0-8 0,-3-2 0,0-3 0,-2-1 0,0-2 0,-2-1 0,1-2 0,-1 4 0,0-3 0,0 3 0,-1-2 0,-2 2 0,-1 0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24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24575,'0'45'0,"0"3"0,0 9 0,0 6 0,0 7 0,0 5 0,0-1 0,0 5 0,0 3 0,0 0-1100,0 8 0,0 1 1,0 1-1,0 0 1100,0 2 0,-1 1 0,1-1 0,1-1 0,-1-3 0,1-1 0,-1-1 0,2-3-7,0 17 0,2-4 0,0-2 7,1-8 0,1-2 0,1-4 335,0-11 1,0-2 0,1-5-336,4 15 0,0-6 0,-3-14 0,-1-5 0,5 24 2193,-5-33-2193,-6-22 1220,1-10-1220,0-7 0,-1-6 0,0-6 0,-2-2 0,0-4 0,0 6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28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24575,'56'0'0,"40"0"0,-24 1 0,6-2 0,18 2 0,5-2-549,-27 1 0,2 0 1,1 0 548,4 0 0,2 0 0,1 0 0,6 0 0,2 0 0,-2 0 0,-3 0 0,0 1 0,0-2 0,3 1 0,1 0 0,-1 0 0,-3 0 0,-1 0 0,0 0 0,-5 0 0,-1 0 0,1 0 0,2 0 0,1 0 0,-3 0 0,-8 1 0,-2 0 0,0 1 65,-1 0 1,0 0 0,-1 1-66,-1 0 0,-2 1 0,0 0 0,27 3 0,-1 1 0,-2-3 0,0 1 176,-5-3 0,-1 1-176,-4-2 0,0 1 0,-4-1 0,0 0 0,-1 1 0,-1 0 414,-3 2 1,0 0-415,-3 0 0,1 1 134,-2 1 0,0 1-134,-3 0 0,-1 1 0,-4-1 0,0 1 0,-6-1 0,-1 1 0,42 5 0,-10-1 0,-5 0 0,0-2 0,7-3 0,-37-4 0,2 1 0,5-1 0,2 0 0,4 0 0,1-1 0,-1 2 0,-1-1 0,-3-1 0,-2 1 0,-4-1 0,-2 0 0,37 6 0,-7-1 0,-6 1 0,-8-1 0,-10-2 0,-15-1 0,-14 0 0,-11 0 0,-9-1 0,-5 1 0,-2 1 0,0 1 0,0 3 0,0 2 0,0 3 0,0 4 0,0 6 0,0 6 0,0 14 0,0 21 0,0 27 0,0-35 0,0 2 0,0 5 0,0 0 0,0-2 0,0-2 0,0-8 0,0-3 0,0 32 0,0-15 0,0-3 0,0-1 0,0-4 0,0-11 0,2-13 0,1-10 0,1-8 0,1-1 0,-1 0 0,3 5 0,0 8 0,3 4 0,-1 1 0,0-4 0,-2-2 0,0-2 0,-1 1 0,0 2 0,0 4 0,1 4 0,2 5 0,1 5 0,0 1 0,1-1 0,-1-1 0,-3-1 0,1 2 0,-3-1 0,-1-7 0,0-6 0,-1-8 0,0-5 0,0-3 0,-1-6 0,0-3 0,0 0 0,-2 2 0,2 7 0,2 12 0,2 14 0,1 2 0,-2-4 0,-3-11 0,1-14 0,-1-5 0,0-4 0,-2-4 0,-2-1 0,-6-1 0,-4-1 0,-6-2 0,-70 0 0,7 0 0,-12 1 0,8 0 0,-7 0 0,-4 1-495,11 1 1,-5 0 0,-1 2 0,1 0 494,-1 2 0,0 0 0,0 1 0,0 1 0,3 1 0,-1 1 0,2 0 0,1 2 0,6-1 0,1 1 0,2 1 0,0 0-289,-19 3 0,2 0 0,1 0 289,9-2 0,0 0 0,3 0 0,6 0 0,2 0 0,1-1 0,-26 6 0,6 0 0,15-4 0,5 0 0,10-3 0,3-1 0,-39 2 1883,15-5-1883,4-3 961,-6-2-961,-5 1 0,-4 0 0,0 1 0,0-2 0,-1 1 0,45-2 0,-1 1 0,-6-1 0,-2 1 0,-5-1 0,-2 1 0,-5-2 0,0 0 0,-2 0 0,0 0 0,4 0 0,1 0 0,5 0 0,2 0 0,7 0 0,2 0 0,-41 0 0,11 0 0,10 0 0,4 0 0,-1-2 0,-8-2 0,-11-4 0,-3-1 0,4-1 0,13 3 0,14 1 0,12-1 0,7-2 0,2 0 0,2 0 0,-1 1 0,-2 0 0,-8-2 0,-9-4 0,-9-2 0,-8-1 0,1-2 0,8 2 0,12 1 0,16 4 0,13 4 0,13-1 0,6 6 0,5-1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31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24575,'0'25'0,"0"19"0,0 48 0,0-29 0,0 4 0,0 10 0,0 3 0,0 3 0,0 0 0,0-5 0,0 0 0,0-6 0,0 0 0,1-8 0,0-2 0,1-7 0,0-2 0,1 33 0,2-19 0,-2-13 0,0-8 0,1-6 0,-1-2 0,1 5 0,0 4 0,-1 11 0,2 8 0,-1 2 0,-1 1 0,-1-2 0,-2-1 0,3-2 0,0-7 0,0-13 0,0-12 0,-1-11 0,1-4 0,3 7 0,1 11 0,1 13 0,1 4 0,-1-5 0,-1-11 0,-1-14 0,-2-6 0,-1-5 0,1 4 0,-1 5 0,1 2 0,1 3 0,-4-11 0,2 0 0,-3-6 0,2 5 0,1 5 0,-1 3 0,2 0 0,-1 0 0,-1-3 0,2 0 0,-1 0 0,0 2 0,1 2 0,-1 2 0,-1 2 0,1 2 0,0-3 0,-1-1 0,0-3 0,0-2 0,1-1 0,-1-1 0,0-1 0,-2-2 0,1 0 0,1-1 0,0-2 0,0-5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3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24575,'0'31'0,"0"15"0,0 32 0,0-26 0,0 4 0,0 8 0,0 3 0,0 8 0,0 1 0,-1 1 0,2 1 0,0 2 0,0-1 0,2-2 0,1 0 0,0-2 0,1-1 0,1-2 0,0-1 0,0-2 0,0 0 0,1-4 0,1-2 0,0-7 0,0-1 0,8 38 0,-2-18 0,-3-13 0,0-11 0,1-9 0,-3-8 0,0-7 0,-3-5 0,-2-7 0,0-2 0,-1-2 0,1 0 0,-2 2 0,3-1 0,-1-1 0,-1-3 0,0-1 0,0 2 0,1 3 0,2 4 0,-1 4 0,1 4 0,1 5 0,2 5 0,0 3 0,1 1 0,-1-3 0,-1-3 0,-2-5 0,-2 0 0,1 0 0,0 3 0,-1 1 0,1 0 0,-1-3 0,-1-4 0,0-6 0,1-6 0,-2-2 0,0-2 0,0-1 0,-2 1 0,0-3 0,0-2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40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134 744 24575,'0'52'0,"0"-1"0,0 9 0,0 33 0,0 12 0,0-16 0,0 5 0,0 0 0,0 5 0,0 1 0,0-1-398,0-6 1,0-1 0,0-3 397,0-13 0,0-3 0,0-5 194,0 9 1,0-8-195,0 26 198,0-51-198,0-24 0,2-17 0,4-2 605,17 0-605,39-1 0,-3-1 0,12 2-744,10-2 0,9 2 0,7-1 744,-21 2 0,3 0 0,3 0 0,3 0 0,0 1-559,-4 0 0,3 0 1,0 1-1,2 0 1,1 0-1,1 0 559,7 1 0,2 0 0,1 1 0,0-1 0,1 1 0,-2 0 0,-1 0 0,1 0 0,-1 1 0,0-1 0,-1 0 0,0 1 0,-3-2 0,-1 1 0,0 0 0,0 0 0,-1-1 0,0 1 0,-3-1 0,0 0 0,0 0 0,-1 0 0,-1 1 0,0-1-423,12 1 0,-1 1 0,0-1 1,-2 1-1,1-1 423,-3 1 0,-1 0 0,1-1 0,-2 2 0,0-1 0,-3 0 0,0 1 0,-2 0 0,0 0 0,-2 1-256,12 1 0,-2 0 0,-2 0 1,-2 0 255,-7 0 0,-1 0 0,-2-1 0,-2 1 341,13 2 1,-4 1 0,-1-2-342,-9-1 0,-2-1 0,-1-1 0,-3 0 0,0 0 0,-4-1 1438,18 0 1,-3-1-1439,-10-2 0,-3-1 2590,31 0-2590,-37-3 1588,-25 0-1588,-23-4 641,-7-12-641,-15-13 0,-3-13 0,-2-10 0,3-18 0,5-24 0,7 34 0,4-4 0,3-11 0,4-1 0,2-2 0,1 1 0,2 5 0,-1 4 0,-3 11 0,-1 2 0,-3 3 0,-1 1 0,-1-5 0,-1-2 0,-1-13 0,-2-4 0,0-9 0,-1-2 0,-1 2 0,-1 2 0,-1 8 0,0 3 0,0 4 0,0 2 0,0 0 0,0 0 0,0-6 0,0-1 0,0-4 0,0 0 0,0 7 0,0 3 0,0 10 0,0 4 0,0-19 0,0 22 0,0 6 0,0 0 0,0 1 0,0 7 0,-1 18 0,-4 5 0,-8 12 0,-22 0 0,-39 0 0,12 0 0,-8 0 0,7 0 0,-5 0 0,-2 0-373,-12 0 1,-4 0-1,-2 0 373,-6 0 0,-3 0 0,1 0 0,-1 0 0,1 0 0,0 0 0,4 0 0,0 0 0,2 0 0,1 0 0,2 0 0,0 0 0,7 0 0,0 0 0,1 0-137,3 0 1,1 0 0,1 0 136,4 0 0,0 0 0,2 0 0,-26 0 0,2 0 0,4 0 0,1 0 0,7 0 0,1 0 0,4 0 0,2 0 0,0 0 0,1 0 547,0 0 0,-1 0-547,-1 0 0,-1 0 216,-3 0 1,1 0-217,1 0 0,0 0 0,0 2 0,-1-1 0,0 1 0,0 0 0,1 0 0,-2 1 0,-3 0 0,-1 0 0,-5-1 0,-2 0 0,-4 1 0,-1 1 0,-4-1 0,-2 0 0,2-1 0,1 0 0,6-1 0,2 1 0,6-2 0,3 0 0,9 0 0,2 0 0,8 0 0,2 0 0,-39 0 0,17 0 0,11 0 0,11 0 0,5 0 0,6 0 0,1 0 0,4 0 0,4 0 0,5 0 0,7 0 0,-2 0 0,-2 0 0,-6 0 0,-7 2 0,-11 3 0,-9 3 0,-7 0 0,-3-3 0,6-2 0,8-3 0,14 0 0,13 0 0,13 0 0,10 0 0,4 0 0,4 2 0,0 4 0,1 4 0,1 3 0,0 2 0,0 2 0,0 2 0,0 0 0,2 3 0,3 7 0,6 11 0,2 16 0,2 17 0,-1 14 0,-1 6 0,-3-5 0,0-20 0,-4-23 0,-2-15 0,-2-17 0,0-2 0,0-7 0,1 0 0,1-2 0,-2 2 0,0-2 0,0 0 0,0 0 0,1 0 0,0 0 0,-1 0 0,2 0 0,1-2 0,-2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43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24575,'0'28'0,"0"28"0,0 41 0,0-33 0,0 4 0,-1 9 0,2 3 0,-1 10 0,2 2 0,0 3 0,1 1 0,0-28 0,1-1 0,0 1 0,3 31 0,2-2 0,0-8 0,0-2 0,1-8 0,1-3 0,-3-15 0,0-4 0,5 24 0,-5-30 0,-2-20 0,-2-18 0,2-2 0,-4-9 0,0 3 0,0-1 0,1 1 0,-1 1 0,2 3 0,0 4 0,1 9 0,2 4 0,-1 4 0,-1-1 0,0-6 0,-3-3 0,-1-5 0,1-5 0,1-4 0,-1-3 0,0 0 0,0 1 0,1 0 0,0 1 0,-1-1 0,0-1 0,2 0 0,-2 0 0,2 3 0,1 3 0,-1 3 0,0 4 0,1 2 0,-1 1 0,1-1 0,-1-1 0,-1-4 0,3-1 0,-5-6 0,3 1 0,-2-4 0,0 1 0,2 1 0,-1 1 0,0 1 0,-1-1 0,1-1 0,-1-1 0,2 1 0,-1 1 0,-1 1 0,1 0 0,-1 1 0,0-2 0,-3-6 0,-3-3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46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24575,'0'26'0,"0"23"0,0 34 0,0-28 0,0 3 0,0 4 0,0 0 0,0 2 0,0-1 0,0-5 0,0-1 0,0-3 0,0 0 0,0-3 0,0 0 0,0 40 0,0-8 0,0-11 0,0-14 0,0-8 0,0-7 0,0-5 0,0-2 0,1-5 0,1-3 0,0-3 0,3-2 0,-2 0 0,1 2 0,1 2 0,-2 4 0,1 6 0,1 8 0,1 6 0,0 5 0,-2 2 0,0 0 0,1-2 0,0-6 0,-1-7 0,0-7 0,-2-7 0,1-2 0,-3 0 0,0 3 0,1-1 0,1 3 0,1 1 0,-1-1 0,0-3 0,-2-5 0,0-4 0,0-5 0,0-3 0,0-5 0,0-2 0,2 1 0,0 1 0,1 4 0,-1 5 0,-2 4 0,0 1 0,0 0 0,0-6 0,2-3 0,0-5 0,0-3 0,0 1 0,-2 2 0,0 7 0,2 12 0,1 9 0,1 3 0,1-4 0,-3-12 0,0-10 0,-1-7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51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1 529 24575,'0'22'0,"0"18"0,0 38 0,0-26 0,0 4 0,0 17 0,0 4 0,0 14 0,0 3 0,0-26 0,0 1 0,0 0-212,0 4 0,0 0 0,0 0 212,0 4 0,0 0 0,0 1 0,2 1 0,1 0 0,1 0 0,0 1 0,2 0 0,0 1 0,1-1 0,2 0 0,0-2 0,-1-7 0,2-2 0,-1-1 0,2 20 0,-1-4 78,-2-15 1,-1-7-79,2 23 0,-2-36 0,-2-30 0,1-7 0,0-8 479,1 2-479,-2 0 0,1 0 0,0-2 0,3 1 0,1-2 0,4 1 0,1 1 0,0-3 0,1 0 0,6-2 0,26 0 0,43 0 0,-18 0 0,10 0 0,-11-1 0,5 1 0,3-2-434,13-1 1,3 0 0,1-2 433,3-1 0,0 0 0,-1-2 0,-3 0 0,-2-2 0,-1 0-138,-9 0 1,-2-1 0,-3 1 137,22-4 0,-4 1 0,-9 0 0,-3 1 0,-11 1 0,-3-1 0,-9 2 0,-2 0 0,-7 0 0,-2 1 0,29-7 1272,-17 3-1272,-6-1 440,3 0-440,16-2 0,21-3 0,-42 9 0,3 1 0,4-1 0,1 0 0,4 1 0,1 1 0,-2 1 0,0 1 0,-5 1 0,-2 0 0,36-1 0,-34 3 0,-21-2 0,-7 0 0,9-3 0,15-2 0,7-1 0,4 0 0,-1 0 0,-1 0 0,4 2 0,-2 1 0,-13 3 0,-16 1 0,-16-1 0,-12-3 0,-5-7 0,-5-11 0,-1-12 0,-4-14 0,-6-7 0,-6 2 0,-2 8 0,1 11 0,4 5 0,4 5 0,2-5 0,4-14 0,2-18 0,1-17 0,0-4 0,0 10 0,0 16 0,0 11 0,0-2 0,0-7 0,0-9 0,0-1 0,0 11 0,0 8 0,0 1 0,0-10 0,0-26 0,0 31 0,0-3 0,0-2 0,1 1 0,0 5 0,1 4 0,0-21 0,1 32 0,-3 17 0,0 9 0,2-5 0,1-4 0,0-6 0,6-19 0,4-23 0,-3 19 0,1-3 0,3-6 0,0-1 0,-1 5 0,0 2 0,6-26 0,-8 33 0,-8 22 0,-2 12 0,-1 3 0,0-1 0,0-1 0,0 0 0,-3 1 0,-23-2 0,-44-4 0,7 4 0,-8 0 0,6 2 0,-4 1 0,-3 0-431,-12 0 1,-3 1 0,-1 1 430,-8 1 0,-2 0 0,0 2 0,21 1 0,-1 1 0,0 0 0,-1 0 0,1 0 0,-1 1 0,0 0 0,0 0 0,1 0 0,0 0 0,1 0 0,0 0 0,-22 2 0,2 0 0,1 2 0,6 0 0,1 2 0,2 0-164,7 1 1,2 1 0,1 1 163,6 1 0,2 0 0,1 0 0,-27 5 0,5-1 0,10-1 0,4-1 0,11-2 0,2 0 0,11-2 0,2-1 0,-30 5 1259,17-2-1259,8 0 522,2 2-522,-8 2 0,-11 3 0,-12 1 0,-5 3 0,3-1 0,9-1 0,19-4 0,21-6 0,16 0 0,13-5 0,2 2 0,2-2 0,-4 2 0,-4 0 0,-2 4 0,-6 3 0,-6 4 0,-3-1 0,-1-1 0,4-5 0,10-6 0,7-2 0,6-2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56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24575,'0'64'0,"0"22"0,0-19 0,0 5 0,0 13 0,0 3 0,0 5 0,0 0 0,0-2 0,0-3 0,0-9 0,0-2 0,0-9 0,0-3 0,0-9 0,0-3 0,0 38 0,0-29 0,3-15 0,0-7 0,2 1 0,-1 4 0,-2 5 0,1 3 0,0 0 0,0 2 0,-1 9 0,-2 8 0,3 0 0,0-5 0,0-14 0,1-15 0,-1-11 0,-1-9 0,-1-5 0,-1 0 0,2 2 0,0 1 0,1 3 0,-1 1 0,-2 4 0,0 3 0,1-1 0,1-2 0,0-3 0,0-3 0,0 0 0,0 1 0,0-1 0,1 0 0,-1 1 0,-2-3 0,2 0 0,0-1 0,1 2 0,1 3 0,-2 2 0,1-1 0,1 0 0,-1-3 0,-1-1 0,-1-1 0,-1 0 0,2-2 0,0 1 0,0 0 0,0-2 0,-2-2 0,0-2 0,2-2 0,1 1 0,-1 3 0,0 2 0,-2 2 0,2 0 0,0-3 0,1-2 0,-2-1 0,0-1 0,1 1 0,4 0 0,-3-3 0,3 1 0,-6-3 0,0 0 0,0 0 0,0 1 0,0 0 0,0 0 0,0 0 0,0-2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5:59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24575,'0'69'0,"0"10"0,0-26 0,0 3 0,0 8 0,0 2 0,0 5 0,0 1 0,0 7 0,0 2 0,0 2 0,0-1 0,0 3 0,0-1 0,0-2 0,0-3 0,0-5 0,0-4 0,1-7 0,1-2 0,-1-9 0,1-1 0,4 38 0,0-8 0,0-11 0,-1-12 0,-1-13 0,0-11 0,0-7 0,0-1 0,0-1 0,1 2 0,0-1 0,0-1 0,0 1 0,-1 3 0,1 0 0,0 4 0,0-1 0,2-1 0,-2-2 0,0-3 0,-1-4 0,-1-7 0,-1-3 0,1-5 0,-1-4 0,0 1 0,0-2 0,-2 1 0,0 1 0,1 2 0,1 4 0,1 3 0,1 6 0,-1 3 0,-1-1 0,0 0 0,0-5 0,1-1 0,-1 1 0,2 1 0,-2 0 0,0-1 0,0-4 0,0-2 0,0-2 0,0 2 0,0 1 0,-2-1 0,1-3 0,1-2 0,0-2 0,2 0 0,0 3 0,0 2 0,2 3 0,-1 0 0,-2-9 0,-1 1 0,-4-8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01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24575,'0'36'0,"0"3"0,0 5 0,0-4 0,1-6 0,1-5 0,2-5 0,1-4 0,-1-9 0,-2-3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36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24575,'33'53'0,"7"12"0,-13-23 0,2 3 0,5 6 0,2 2 0,4 5 0,0-1 0,0-1 0,-1-2 0,-2-5 0,-1-2 0,24 32 0,-9-14 0,-6-10 0,2-5 0,3 0 0,1-1 0,0-5 0,-9-10 0,-11-9 0,-6-4 0,-12-9 0,-3-2 0,-6-7 0,0 2 0,0-3 0,0 4 0,-1-5 0,-2 1 0,-1-3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38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24575,'0'33'0,"0"4"0,0 20 0,0 21 0,0 21 0,-3-40 0,0 2 0,-2 2 0,0 1 0,-1-1 0,-1 0 0,0-6 0,0-1 0,-2 39 0,3-21 0,3-18 0,2-10 0,1-2 0,0-1 0,0-1 0,0-4 0,0-5 0,0-14 0,0-1 0,0-14 0,0 2 0,0-2 0,0-3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4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24575,'29'50'0,"1"0"0,4 3 0,2 1 0,11 12 0,2 1 0,3 0 0,-1-1 0,-7-5 0,-1-2 0,-2-5 0,-2-2 0,-8-7 0,-2-2 0,20 30 0,-6-10 0,-6-8 0,-4-8 0,-7-9 0,-4-7 0,-5-9 0,-5-6 0,-4-4 0,-2-6 0,-2-2 0,0-2 0,-2-2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42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24575,'0'65'0,"0"-13"0,0 7 0,0 23 0,-2 7 0,0-23 0,-1 2 0,0 0 0,-2 29 0,-1-4 0,1-15 0,0-7 0,-2 28 0,6-41 0,1-25 0,0-16 0,0-7 0,0-4 0,0-2 0,0 0 0,0 0 0,0 4 0,0 4 0,-2 3 0,0 3 0,-3 3 0,0 3 0,0 6 0,-3 5 0,-1 3 0,-1 2 0,1-6 0,2-6 0,0-8 0,4-11 0,-1-3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46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0 652 24575,'36'0'0,"59"0"0,-27 0 0,6 0 0,10 0 0,3 0 0,5 0 0,-2 0 0,-12 0 0,-1 0 0,0 0 0,1 0 0,6 0 0,2 0 0,4 0 0,2 0 0,1 0 0,1 0 0,3 0 0,0 0 0,0-1 0,0 0 0,-30-1 0,1 0 0,0 0 0,2-1 0,0-1 0,0 0 0,-2 0 0,0-1 0,0 0 0,31-2 0,-2-1 0,-8-1 0,-3 0 0,-11 0 0,-2 1 0,-9 0 0,-4 1 0,-8 1 0,-4 0 0,32 0 0,-11 0 0,-11 0 0,-9 1 0,-3 1 0,12 2 0,16 1 0,23 1 0,-39 0 0,1 0 0,0 0 0,-1 0 0,-4 0 0,-1 0 0,38 0 0,-17 0 0,-10 0 0,-2-3 0,-2 0 0,-2-2 0,1 0 0,-3 0 0,2 0 0,0 3 0,-4-1 0,-5 3 0,-8 0 0,-8 0 0,-5 0 0,-13 0 0,2 0 0,1-2 0,19-1 0,26-2 0,21-1 0,5 3 0,-11 0 0,-23 2 0,-17 1 0,-22-2 0,-4-1 0,-12-1 0,0-3 0,0 1 0,0-1 0,-2-1 0,-3 0 0,-11-3 0,-10-6 0,-17-3 0,-28-11 0,26 11 0,-3-2 0,-9-2 0,-2-1 0,-2-2 0,0-1 0,4 1 0,2 2 0,4 3 0,3 1 0,-32-13 0,20 9 0,16 8 0,19 6 0,14 5 0,16 7 0,17 8 0,23 10 0,33 19 0,-30-13 0,3 2 0,2 1 0,-1 0 0,-6-3 0,-3-1 0,17 9 0,-18-10 0,-13-5 0,-6-4 0,-5-2 0,-7-4 0,-5 0 0,-4-3 0,0 1 0,4 0 0,4 2 0,6 5 0,6 6 0,8 5 0,5 6 0,3 1 0,-6-2 0,-6-3 0,-3-6 0,-12-8 0,-1-3 0,-16-4 0,-17 8 0,-26 12 0,-27 12 0,27-14 0,-2 3 0,-4 2 0,-1 3 0,-2 2 0,-1 1 0,2 1 0,1 0 0,7-4 0,3-1 0,-27 15 0,27-19 0,21-13 0,15-9 0,6-4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49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1 421 24575,'18'0'0,"43"0"0,9 0 0,13 0 0,0 0 0,8 0 0,2 0-612,-17 0 0,2 0 0,1 0 0,0 0 612,0 0 0,1 0 0,-1 0 0,-2 0 0,11 0 0,-3 0 0,-6 0 390,9 0 1,-6 0-391,-9 0 0,-4 0 202,-16 1 0,-1-2-202,-1 0 0,0-2 0,2 0 0,-1-1 0,-1-2 0,0-1 1263,42-10-1263,-5 0 0,-6 2 0,-6 2 0,-4 1 0,1-2 0,24-4 0,-39 7 0,3-1 0,10 0 0,2 1 0,6-1 0,1 0 0,-1 0 0,1 0 0,0 0 0,1 0 0,-1 0 0,1 0 0,-1 0 0,0 0 0,-3 1 0,-1 0 0,-1-1 0,-2 1 0,-5 1 0,-1 0 0,-7 2 0,-1 0 0,-3 1 0,-2 1 0,41-3 0,-16 1 0,-14 2 0,-17 1 0,-8 2 0,-1 3 0,6 0 0,14 0 0,13 0 0,7 0 0,-1 0 0,-12 2 0,-18 1 0,-11 3 0,-21-3 0,0 1 0,-10-4 0,1 0 0,-2 0 0,0 0 0,-1 0 0,-1 0 0,-1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52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1 391 24575,'11'24'0,"2"0"0,7 3 0,-2-2 0,-3-5 0,-2-4 0,1-4 0,-5-3 0,6 1 0,8 10 0,17 17 0,11 8 0,0 2 0,-13-12 0,-13-12 0,-11-8 0,-9-8 0,-4-5 0,-8-9 0,-2-5 0,-7-6 0,-1-3 0,3 0 0,2 1 0,2 1 0,1 4 0,0 1 0,0 0 0,1 2 0,1 1 0,0 2 0,0 0 0,-5-3 0,-8-7 0,-10-9 0,-8-7 0,-4-2 0,9 4 0,11 8 0,10 9 0,10 8 0,13 0 0,25-7 0,27-14 0,-19 8 0,2-3 0,6-3 0,1 0 0,-3 1 0,-2 2 0,31-15 0,-25 17 0,-19 13 0,-18 6 0,3 3 0,1-5 0,28-7 0,13-7 0,-2-3 0,-7 4 0,-27 6 0,-9 5 0,-8 3 0,-5 3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57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0 456 24575,'42'-5'0,"46"2"0,-9 2 0,9 2 0,-18-1 0,2 0 0,2 0 0,0 0 0,1 0 0,-2 0 0,28 0 0,-6 0 0,-23 0 0,-4 0 0,-13 0 0,-2 0 0,32 0 0,-10 0 0,-1 0 0,2 0 0,11 0 0,11 0 0,-47 0 0,0 0 0,47 0 0,-13 0 0,-13 0 0,-2 0 0,17 0 0,-25 0 0,4 0 0,13 0 0,4 0 0,11 0 0,2 0 0,-2 0 0,-3 0 0,-15 0 0,-5 0 0,-16 1 0,-6 0 0,8 1 0,-25 1 0,-18-1 0,0-2 0,-8 0 0,3 0 0,-3 0 0,-1 0 0,1 0 0,3 0 0,5 0 0,6 0 0,1 0 0,-3 0 0,-5-2 0,-8-2 0,-4-6 0,-4-8 0,-6-4 0,-8-2 0,-7 4 0,-8 0 0,-17-2 0,-21-5 0,21 8 0,-4 0 0,-7-1 0,-3-1 0,-1-1 0,-1-1 0,2 2 0,1 2 0,8 2 0,2 1 0,-34-12 0,20 6 0,19 4 0,16 5 0,12 6 0,9 4 0,9 4 0,8 5 0,8 3 0,8 5 0,11 3 0,19 6 0,31 13 0,-31-12 0,3 3 0,5 2 0,0 0 0,-5-1 0,-3-2 0,27 18 0,-28-13 0,-32-16 0,-8-2 0,-12-10 0,0 3 0,0-2 0,0 2 0,0-2 0,1 0 0,3 0 0,3 3 0,5 2 0,0 1 0,1 0 0,-2-3 0,-1 0 0,1 0 0,4 2 0,6 4 0,5 3 0,4 1 0,-3 0 0,-4-3 0,-7-5 0,-5-5 0,-3 0 0,-2 0 0,3 2 0,1 2 0,3 1 0,2 2 0,3-1 0,-3-1 0,-4-2 0,-4-3 0,-7 0 0,-4-2 0,-7 2 0,-6 0 0,-6 5 0,-3 5 0,-4 5 0,-3 4 0,-1 4 0,-10 8 0,-10 12 0,-11 14 0,28-27 0,0 2 0,-32 31 0,12-12 0,16-15 0,13-14 0,9-9 0,7-4 0,5-4 0,5-5 0,1-2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6:59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24575,'65'0'0,"-7"0"0,7 0 0,23 0 0,7 0 0,-16 0 0,3 0 0,1 0 0,-1 0 0,1 0 0,4 0 0,-7 0 0,4 0 0,3 0 0,0 0-1083,10 0 0,3 0 1,1 0-1,-1 0 1083,-1 0 0,0 1 0,0 0 0,-1 0 0,-3 0 0,1 0 0,-4 1 0,-5 0 434,-1 1 1,-6 1 0,-6 0-435,8 1 0,-9 0 712,23 4-712,-49-3 0,-25-4 0,-12 0 2291,-3-2-2291,7 0 0,16 0 0,22 0 24,27 0-24,12 0 0,3 0 0,-10 0 0,-19 0 0,-17 0 0,-16 0 0,-12 0 0,-8 0 0,-4 0 0,-5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1019 24575,'0'-17'0,"0"-23"0,0-43 0,0 28 0,0-3 0,0-5 0,0 2 0,0-39 0,0 36 0,0 35 0,0 12 0,0 13 0,0-2 0,0 0 0,0 1 0,0-1 0,0 1 0,0-2 0,0-2 0,0-1 0,0-3 0,0 2 0,0 1 0,0 1 0,0 2 0,0-1 0,0 1 0,0-1 0,0-1 0,0 0 0,0-3 0,0-3 0,0-1 0,0-3 0,0 2 0,0 3 0,0 4 0,0 2 0,0 2 0,0-1 0,0-2 0,0 0 0,0-1 0,0 2 0,0-3 0,0 5 0,0-1 0,-1 4 0,-3 1 0,-2 2 0,-4 3 0,-8 14 0,-6 11 0,-4 6 0,2 2 0,4-4 0,3-2 0,-1 0 0,3-2 0,0-4 0,3-1 0,1-3 0,1-3 0,2-2 0,2-6 0,4-6 0,2-5 0,5-6 0,4-4 0,6-3 0,4-6 0,2 0 0,-1 0 0,1-2 0,-2 3 0,-3 2 0,-3 1 0,-2 4 0,0-1 0,2 1 0,1-1 0,0-1 0,2 1 0,0-2 0,3-3 0,-1-1 0,0 1 0,-2 3 0,-2 3 0,-1 1 0,-1 1 0,0 3 0,-1 1 0,0 0 0,-1 2 0,-1 0 0,1 0 0,1 1 0,0 1 0,-2-1 0,-1 0 0,-2 2 0,0 0 0,0 2 0,0 1 0,-1 2 0,-2 4 0,2 5 0,-1 4 0,3 3 0,1 1 0,-2 2 0,3 1 0,2 1 0,1-3 0,1-2 0,0-8 0,-3-2 0,0-3 0,-2-1 0,0-2 0,-2-1 0,1-2 0,-1 4 0,0-3 0,0 3 0,-1-2 0,-2 2 0,-1 0 0,0-1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57:03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86 531 24575,'48'-5'0,"12"-3"0,18-3 0,2-2 0,-42 0 0,-1-2 0,-17-4 0,22-16 0,22-14 0,-24 20 0,2 0 0,0 0 0,1 1 0,30-20 0,-13 13 0,-17 10 0,-5 4 0,-1-2 0,2 0 0,-3 0 0,-6 7 0,-7 3 0,-10 6 0,-3 4 0,-1 1 0,2-2 0,-4 3 0,2-3 0,-8 4 0,-13 0 0,2 0 0,-9 0 0,8 3 0,-1 4 0,-4 5 0,-6 5 0,-2 2 0,-4 3 0,-3 0 0,-5 2 0,-4 1 0,-3 0 0,1 3 0,1-2 0,2 0 0,5-6 0,-1-3 0,0 1 0,-2-1 0,2-1 0,8-2 0,7-2 0,2 0 0,-8 6 0,-11 8 0,-11 8 0,0 5 0,9-2 0,10-8 0,12-7 0,3-7 0,1 1 0,-2 0 0,-2 0 0,0-3 0,5-2 0,-9 7 0,-4 7 0,-9 6 0,1-1 0,7-6 0,11-9 0,10-6 0,7-3 0,8-5 0,5-1 0,4 0 0,9 0 0,14 7 0,20 14 0,19 16 0,-35-10 0,1 2 0,4 3 0,-1 1 0,0 0 0,-1 0 0,-2-2 0,-2 0 0,33 21 0,-16-10 0,-14-9 0,-13-7 0,-7-6 0,-9-3 0,-7-6 0,-5-4 0,-5-5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4:59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0 540 24575,'0'44'0,"0"47"0,0-9 0,0 11 0,0-14 0,0 6 0,0 1 0,0 5 0,0 1 0,0 0-453,0 4 1,0 0 0,0-1 452,0-8 0,0 0 0,0-2 0,0-7 0,0-1 0,0-1 110,0-6 0,0-1 1,0-4-111,1 18 0,1-6 0,0-15 0,2-6 0,4 25 0,-1-26 0,0-21 1026,-2-14-1026,-2-9 0,1-6 0,0-4 0,0 3 0,1-3 0,0 3 0,1-4 0,2 0 0,2 0 0,3 0 0,3 0 0,4 0 0,9 0 0,17-3 0,37-3 0,-25 1 0,6 0 0,16-2 0,5 0 0,-18 1 0,3 1 0,1 1-307,5-1 0,2 1 1,2-1 306,6 1 0,3 0 0,1 1 0,5 0 0,2 0 0,1 1-393,-22 1 0,1 0 1,0 0-1,1 0 393,4 0 0,0-1 0,1 0 0,1 1 0,4-1 0,0 0 0,1-1 0,0 1 0,2-1 0,1-1 0,0 0 0,0 1 0,0-2 0,1 1 0,-1-1 0,0 0 0,-2 2 0,-1-1 0,-1 1 0,-1-1 0,-5 1 0,-1 0 0,-1 0 0,-1 0-260,16 0 1,-2 0 0,-3 1 259,-7 0 0,-2 0 0,-2 1-110,-6 0 1,-2 0-1,-1 0 110,30 1 0,-2 0 0,-2 0 0,0 0 0,-5 0 0,0 0 0,-2 0 0,-1 0 0,-2 0 0,0 0 0,-2-1 0,0-1 397,-4-1 1,-1 0-398,-3-2 0,0 0 771,-2-1 1,0 1-772,0 2 0,1 0 434,3 0 1,1 2-435,0 0 0,1 1 195,-1-1 1,-1-1-196,-2-1 0,-1 1 0,-4-2 0,-2 1 0,-7-1 0,-2-1 0,38-1 0,-27-2 0,-26 3 0,-24 2 0,-7-1 0,-12 0 0,0-1 0,-2-4 0,0-1 0,0-3 0,0-4 0,0-2 0,0-7 0,0-5 0,0-1 0,0 2 0,0 6 0,0 2 0,0 4 0,0-1 0,0 3 0,0 0 0,0-9 0,0-48 0,0 0 0,0-14 0,-1 8 0,0-7 0,-1-3-291,1 15 1,-1-2 0,-1-2 0,1 2 290,-1-23 0,0 0 0,0 5 0,-1 15 0,0 3 0,0 6 0,0-5 0,1 9 0,-1-14 0,0 49 0,1 21 0,1 6 0,0 0 1161,2 0-1161,0 0 0,0-2 0,0 0 0,0-1 0,0 1 0,0-1 0,0 2 0,-2 0 0,-1 1 0,-2 1 0,-3 1 0,-1 0 0,-1-2 0,0-2 0,-1-2 0,3 4 0,0 0 0,5 2 0,1-2 0,2-2 0,0 1 0,1-3 0,2 1 0,-1 0 0,2 0 0,0 2 0,-2-1 0,0-1 0,-2-4 0,0-1 0,1 2 0,2-2 0,-1 6 0,1-3 0,-3 5 0,0-3 0,0 1 0,0-1 0,0 0 0,0 2 0,0 1 0,0-1 0,0 1 0,-2 1 0,-5-3 0,-10-9 0,-48-39 0,22 18 0,-3 0 0,-2-2 0,-1 3 0,4 4 0,1 6 0,-19 4 0,-10 9 0,-23-1 0,37 5 0,-2-1 0,-5-1 0,-2 0 0,-4-1 0,-1 2 0,-1 0 0,-1 3 0,-7 1 0,-2 1 0,-4 2 0,-2 1 0,-4 0 0,-2 1 0,-1 0 0,0 0 0,6 0 0,1 0 0,2 0 0,1 0 0,2 1 0,0 1 0,0 1 0,0 1 0,-2 1 0,0 1 0,1 1 0,1 1 0,4 0 0,1 1 0,3-1 0,0 0 0,0 2 0,-1 0 0,0 0 0,-2 1 0,-2 0 0,-2 0 0,-2 0 0,0-1 0,4-2 0,2-2 0,3 0 0,1-1 0,3-1 0,0-1 0,0 0 0,-1 1 0,-2 0 0,1 0 0,-4 0 0,0-1 0,3 1 0,0 0 0,4 0 0,1-1 0,1-1 0,0-1 0,3 1 0,1-1 0,-1-1 0,1 0 0,-1 0 0,1 0 0,2 0 0,2 0 0,7 0 0,2 0 0,-29 0 0,27 0 0,18 0 0,0 0 0,-18 2 0,-22 2 0,-17 5 0,-1 2 0,16 1 0,22-3 0,22-3 0,17-3 0,8-2 0,7 1 0,0 1 0,-5 0 0,-21 1 0,-27 7 0,-23 3 0,-15 4 0,10 0 0,21-3 0,24-3 0,20-5 0,8 2 0,5-6 0,1 3 0,3-4 0,-2 1 0,2 1 0,0 2 0,-2 1 0,-1-1 0,-2-1 0,-5-1 0,-10 4 0,-13 4 0,-6 2 0,0-1 0,13-4 0,12-3 0,8-1 0,7 1 0,1 1 0,0 2 0,0 11 0,0-10 0,0 8 0,0-14 0,0-1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5:0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24575,'0'88'0,"0"-34"0,0 4 0,0 28 0,0 6 0,0-24 0,0 2 0,0 0 0,1 6 0,-1 1 0,-1 1 0,0 2 0,-2 1 0,1-2 0,-1-5 0,0-1 0,1-1 0,-1-2 0,0-1 0,0-1 0,0 23 0,0-3 0,2-9 0,2-3 0,-1-10 0,0-2 0,0-7 0,0-3 0,0 34 0,0-22 0,0-21 0,0-14 0,0-10 0,0-7 0,0-2 0,0-4 0,0 0 0,1 0 0,1 1 0,0 1 0,1 0 0,-2 0 0,-1-2 0,1 1 0,2 0 0,-1-1 0,0-2 0,-2 3 0,0-5 0,0 5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5:0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24575,'0'58'0,"0"24"0,0-19 0,0 7 0,0 17 0,0 4 0,0-24 0,0 1 0,0 0 0,0 4 0,0 0 0,0 0 0,0-3 0,0-1 0,0 0 0,-1 28 0,2-3 0,0-5 0,0-3 0,2-10 0,1-2 0,0-8 0,2-1 0,0-7 0,0-2 0,6 42 0,-3-17 0,-2-22 0,-2-16 0,-3-15 0,0-11 0,-2-5 0,0-3 0,0-2 0,0 2 0,0-1 0,0 1 0,0 1 0,2 0 0,1 3 0,-1 4 0,3 12 0,-2 8 0,0 4 0,2-2 0,-2-9 0,-1-5 0,0-5 0,0-4 0,1-4 0,-1-1 0,-1-2 0,-1 1 0,2-1 0,0 2 0,1 2 0,-1 0 0,0-1 0,1-1 0,-1 0 0,0 0 0,-2-1 0,0-1 0,0 0 0,0-1 0,0-7 0,0-4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5:06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24575,'98'8'0,"-42"4"0,2 6 0,10 4 0,2 5 0,2 10 0,0 3 0,0 0 0,-1 2 0,-2 1 0,0 1 0,0 2 0,-1-2 0,-6-4 0,-3-1 0,-9-4 0,-3-2 0,23 16 0,-29-16 0,-18-10 0,-6-7 0,-10-8 0,-1-3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5:0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 24575,'0'49'0,"0"21"0,0 24 0,0-41 0,0 0 0,0-1 0,-1-1 0,-7 48 0,-1-7 0,-1-13 0,3-20 0,6-23 0,1-16 0,0-9 0,0-3 0,0-2 0,0-1 0,0-1 0,0 0 0,0 0 0,0-1 0,0 2 0,0 1 0,0 2 0,0 2 0,0 1 0,0 3 0,-6 11 0,-10 19 0,-17 27 0,-9 19 0,-1 0 0,11-13 0,15-24 0,10-21 0,6-14 0,1-8 0,0-9 0,0-16 0,0 9 0,0-12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7:5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0 540 24575,'0'44'0,"0"47"0,0-9 0,0 11 0,0-14 0,0 6 0,0 1 0,0 5 0,0 1 0,0 0-453,0 4 1,0 0 0,0-1 452,0-8 0,0 0 0,0-2 0,0-7 0,0-1 0,0-1 110,0-6 0,0-1 1,0-4-111,1 18 0,1-6 0,0-15 0,2-6 0,4 25 0,-1-26 0,0-21 1026,-2-14-1026,-2-9 0,1-6 0,0-4 0,0 3 0,1-3 0,0 3 0,1-4 0,2 0 0,2 0 0,3 0 0,3 0 0,4 0 0,9 0 0,17-3 0,37-3 0,-25 1 0,6 0 0,16-2 0,5 0 0,-18 1 0,3 1 0,1 1-307,5-1 0,2 1 1,2-1 306,6 1 0,3 0 0,1 1 0,5 0 0,2 0 0,1 1-393,-22 1 0,1 0 1,0 0-1,1 0 393,4 0 0,0-1 0,1 0 0,1 1 0,4-1 0,0 0 0,1-1 0,0 1 0,2-1 0,1-1 0,0 0 0,0 1 0,0-2 0,1 1 0,-1-1 0,0 0 0,-2 2 0,-1-1 0,-1 1 0,-1-1 0,-5 1 0,-1 0 0,-1 0 0,-1 0-260,16 0 1,-2 0 0,-3 1 259,-7 0 0,-2 0 0,-2 1-110,-6 0 1,-2 0-1,-1 0 110,30 1 0,-2 0 0,-2 0 0,0 0 0,-5 0 0,0 0 0,-2 0 0,-1 0 0,-2 0 0,0 0 0,-2-1 0,0-1 397,-4-1 1,-1 0-398,-3-2 0,0 0 771,-2-1 1,0 1-772,0 2 0,1 0 434,3 0 1,1 2-435,0 0 0,1 1 195,-1-1 1,-1-1-196,-2-1 0,-1 1 0,-4-2 0,-2 1 0,-7-1 0,-2-1 0,38-1 0,-27-2 0,-26 3 0,-24 2 0,-7-1 0,-12 0 0,0-1 0,-2-4 0,0-1 0,0-3 0,0-4 0,0-2 0,0-7 0,0-5 0,0-1 0,0 2 0,0 6 0,0 2 0,0 4 0,0-1 0,0 3 0,0 0 0,0-9 0,0-48 0,0 0 0,0-14 0,-1 8 0,0-7 0,-1-3-291,1 15 1,-1-2 0,-1-2 0,1 2 290,-1-23 0,0 0 0,0 5 0,-1 15 0,0 3 0,0 6 0,0-5 0,1 9 0,-1-14 0,0 49 0,1 21 0,1 6 0,0 0 1161,2 0-1161,0 0 0,0-2 0,0 0 0,0-1 0,0 1 0,0-1 0,0 2 0,-2 0 0,-1 1 0,-2 1 0,-3 1 0,-1 0 0,-1-2 0,0-2 0,-1-2 0,3 4 0,0 0 0,5 2 0,1-2 0,2-2 0,0 1 0,1-3 0,2 1 0,-1 0 0,2 0 0,0 2 0,-2-1 0,0-1 0,-2-4 0,0-1 0,1 2 0,2-2 0,-1 6 0,1-3 0,-3 5 0,0-3 0,0 1 0,0-1 0,0 0 0,0 2 0,0 1 0,0-1 0,0 1 0,-2 1 0,-5-3 0,-10-9 0,-48-39 0,22 18 0,-3 0 0,-2-2 0,-1 3 0,4 4 0,1 6 0,-19 4 0,-10 9 0,-23-1 0,37 5 0,-2-1 0,-5-1 0,-2 0 0,-4-1 0,-1 2 0,-1 0 0,-1 3 0,-7 1 0,-2 1 0,-4 2 0,-2 1 0,-4 0 0,-2 1 0,-1 0 0,0 0 0,6 0 0,1 0 0,2 0 0,1 0 0,2 1 0,0 1 0,0 1 0,0 1 0,-2 1 0,0 1 0,1 1 0,1 1 0,4 0 0,1 1 0,3-1 0,0 0 0,0 2 0,-1 0 0,0 0 0,-2 1 0,-2 0 0,-2 0 0,-2 0 0,0-1 0,4-2 0,2-2 0,3 0 0,1-1 0,3-1 0,0-1 0,0 0 0,-1 1 0,-2 0 0,1 0 0,-4 0 0,0-1 0,3 1 0,0 0 0,4 0 0,1-1 0,1-1 0,0-1 0,3 1 0,1-1 0,-1-1 0,1 0 0,-1 0 0,1 0 0,2 0 0,2 0 0,7 0 0,2 0 0,-29 0 0,27 0 0,18 0 0,0 0 0,-18 2 0,-22 2 0,-17 5 0,-1 2 0,16 1 0,22-3 0,22-3 0,17-3 0,8-2 0,7 1 0,0 1 0,-5 0 0,-21 1 0,-27 7 0,-23 3 0,-15 4 0,10 0 0,21-3 0,24-3 0,20-5 0,8 2 0,5-6 0,1 3 0,3-4 0,-2 1 0,2 1 0,0 2 0,-2 1 0,-1-1 0,-2-1 0,-5-1 0,-10 4 0,-13 4 0,-6 2 0,0-1 0,13-4 0,12-3 0,8-1 0,7 1 0,1 1 0,0 2 0,0 11 0,0-10 0,0 8 0,0-14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7:5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24575,'0'88'0,"0"-34"0,0 4 0,0 28 0,0 6 0,0-24 0,0 2 0,0 0 0,1 6 0,-1 1 0,-1 1 0,0 2 0,-2 1 0,1-2 0,-1-5 0,0-1 0,1-1 0,-1-2 0,0-1 0,0-1 0,0 23 0,0-3 0,2-9 0,2-3 0,-1-10 0,0-2 0,0-7 0,0-3 0,0 34 0,0-22 0,0-21 0,0-14 0,0-10 0,0-7 0,0-2 0,0-4 0,0 0 0,1 0 0,1 1 0,0 1 0,1 0 0,-2 0 0,-1-2 0,1 1 0,2 0 0,-1-1 0,0-2 0,-2 3 0,0-5 0,0 5 0,0-5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47:52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24575,'0'58'0,"0"24"0,0-19 0,0 7 0,0 17 0,0 4 0,0-24 0,0 1 0,0 0 0,0 4 0,0 0 0,0 0 0,0-3 0,0-1 0,0 0 0,-1 28 0,2-3 0,0-5 0,0-3 0,2-10 0,1-2 0,0-8 0,2-1 0,0-7 0,0-2 0,6 42 0,-3-17 0,-2-22 0,-2-16 0,-3-15 0,0-11 0,-2-5 0,0-3 0,0-2 0,0 2 0,0-1 0,0 1 0,0 1 0,2 0 0,1 3 0,-1 4 0,3 12 0,-2 8 0,0 4 0,2-2 0,-2-9 0,-1-5 0,0-5 0,0-4 0,1-4 0,-1-1 0,-1-2 0,-1 1 0,2-1 0,0 2 0,1 2 0,-1 0 0,0-1 0,1-1 0,-1 0 0,0 0 0,-2-1 0,0-1 0,0 0 0,0-1 0,0-7 0,0-4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1:18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0 421 24575,'9'5'0,"7"-2"0,25-3 0,19 0 0,24-3 0,-28 1 0,3-2 0,12-2 0,3-1 0,9-3 0,2-1 0,2-1 0,-1-1 0,-5 0 0,-4 1 0,-14 3 0,-5 1 0,19-1 0,-28 6 0,-29 3 0,-4 0 0,-13 0 0,2 0 0,0 0 0,1 0 0,1 0 0,1 0 0,0 0 0,-2-1 0,-2-2 0,-2-3 0,-2-4 0,-11-6 0,-13-7 0,-17-9 0,-12-3 0,1 3 0,4 3 0,6 8 0,5 6 0,4 3 0,6 3 0,8 1 0,6 0 0,3 1 0,3-1 0,0 1 0,3 1 0,2 0 0,0 1 0,2 1 0,2 1 0,4 3 0,7 5 0,6 7 0,4 5 0,2 2 0,-4 0 0,0-1 0,-2 2 0,0 1 0,-1 1 0,-1-1 0,-3-1 0,-2-3 0,-2-3 0,-2-5 0,0-2 0,-1-1 0,1 0 0,0 2 0,0 2 0,0-1 0,1 2 0,0-1 0,1 1 0,-2 2 0,0-3 0,-3 1 0,0-4 0,-1 0 0,-3-5 0,-5 0 0,-6-2 0,-3 4 0,-2 4 0,1 16 0,1 11 0,0 8 0,-1 1 0,2-9 0,0-6 0,2-5 0,2-1 0,3-11 0,0 2 0,2-10 0,0 2 0,0 0 0,0 0 0,2 0 0,-1-2 0,0-2 0,1 0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1:21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950 136 24575,'-29'0'0,"-16"0"0,-18 0 0,-8 0 0,-1 0 0,9 0 0,2 0 0,4 0 0,12 0 0,10 0 0,15 0 0,4 0 0,-13 1 0,-17 2 0,-18 2 0,-7 1 0,13 0 0,19-1 0,17-3 0,13-2 0,4-2 0,5-1 0,0-2 0,0 1 0,0-3 0,0 0 0,0 0 0,2-2 0,2-3 0,4 0 0,2-2 0,0 1 0,-1 2 0,0 1 0,-1 2 0,0 0 0,-1 2 0,-1 0 0,0 1 0,-1 1 0,-1 2 0,0 2 0,-2-2 0,0 0 0,0 0 0,0 0 0,-8 1 0,-2 6 0,-10 4 0,2 6 0,0 3 0,1 1 0,2 0 0,1-1 0,4 1 0,0 0 0,3-3 0,2 0 0,1-1 0,2-1 0,0 2 0,0 0 0,0 2 0,0 0 0,0 1 0,0 0 0,0-3 0,-2-2 0,-1-2 0,1-4 0,2-4 0,5 1 0,6 0 0,4 2 0,6 5 0,0 0 0,4 1 0,-1 1 0,-3-2 0,-2-1 0,-4-3 0,-5-1 0,-3-1 0,-1 0 0,-2-1 0,0 0 0,-1-1 0,-1 1 0,-1-1 0,-1-1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2:0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0 540 24575,'0'44'0,"0"47"0,0-9 0,0 11 0,0-14 0,0 6 0,0 1 0,0 5 0,0 1 0,0 0-453,0 4 1,0 0 0,0-1 452,0-8 0,0 0 0,0-2 0,0-7 0,0-1 0,0-1 110,0-6 0,0-1 1,0-4-111,1 18 0,1-6 0,0-15 0,2-6 0,4 25 0,-1-26 0,0-21 1026,-2-14-1026,-2-9 0,1-6 0,0-4 0,0 3 0,1-3 0,0 3 0,1-4 0,2 0 0,2 0 0,3 0 0,3 0 0,4 0 0,9 0 0,17-3 0,37-3 0,-25 1 0,6 0 0,16-2 0,5 0 0,-18 1 0,3 1 0,1 1-307,5-1 0,2 1 1,2-1 306,6 1 0,3 0 0,1 1 0,5 0 0,2 0 0,1 1-393,-22 1 0,1 0 1,0 0-1,1 0 393,4 0 0,0-1 0,1 0 0,1 1 0,4-1 0,0 0 0,1-1 0,0 1 0,2-1 0,1-1 0,0 0 0,0 1 0,0-2 0,1 1 0,-1-1 0,0 0 0,-2 2 0,-1-1 0,-1 1 0,-1-1 0,-5 1 0,-1 0 0,-1 0 0,-1 0-260,16 0 1,-2 0 0,-3 1 259,-7 0 0,-2 0 0,-2 1-110,-6 0 1,-2 0-1,-1 0 110,30 1 0,-2 0 0,-2 0 0,0 0 0,-5 0 0,0 0 0,-2 0 0,-1 0 0,-2 0 0,0 0 0,-2-1 0,0-1 397,-4-1 1,-1 0-398,-3-2 0,0 0 771,-2-1 1,0 1-772,0 2 0,1 0 434,3 0 1,1 2-435,0 0 0,1 1 195,-1-1 1,-1-1-196,-2-1 0,-1 1 0,-4-2 0,-2 1 0,-7-1 0,-2-1 0,38-1 0,-27-2 0,-26 3 0,-24 2 0,-7-1 0,-12 0 0,0-1 0,-2-4 0,0-1 0,0-3 0,0-4 0,0-2 0,0-7 0,0-5 0,0-1 0,0 2 0,0 6 0,0 2 0,0 4 0,0-1 0,0 3 0,0 0 0,0-9 0,0-48 0,0 0 0,0-14 0,-1 8 0,0-7 0,-1-3-291,1 15 1,-1-2 0,-1-2 0,1 2 290,-1-23 0,0 0 0,0 5 0,-1 15 0,0 3 0,0 6 0,0-5 0,1 9 0,-1-14 0,0 49 0,1 21 0,1 6 0,0 0 1161,2 0-1161,0 0 0,0-2 0,0 0 0,0-1 0,0 1 0,0-1 0,0 2 0,-2 0 0,-1 1 0,-2 1 0,-3 1 0,-1 0 0,-1-2 0,0-2 0,-1-2 0,3 4 0,0 0 0,5 2 0,1-2 0,2-2 0,0 1 0,1-3 0,2 1 0,-1 0 0,2 0 0,0 2 0,-2-1 0,0-1 0,-2-4 0,0-1 0,1 2 0,2-2 0,-1 6 0,1-3 0,-3 5 0,0-3 0,0 1 0,0-1 0,0 0 0,0 2 0,0 1 0,0-1 0,0 1 0,-2 1 0,-5-3 0,-10-9 0,-48-39 0,22 18 0,-3 0 0,-2-2 0,-1 3 0,4 4 0,1 6 0,-19 4 0,-10 9 0,-23-1 0,37 5 0,-2-1 0,-5-1 0,-2 0 0,-4-1 0,-1 2 0,-1 0 0,-1 3 0,-7 1 0,-2 1 0,-4 2 0,-2 1 0,-4 0 0,-2 1 0,-1 0 0,0 0 0,6 0 0,1 0 0,2 0 0,1 0 0,2 1 0,0 1 0,0 1 0,0 1 0,-2 1 0,0 1 0,1 1 0,1 1 0,4 0 0,1 1 0,3-1 0,0 0 0,0 2 0,-1 0 0,0 0 0,-2 1 0,-2 0 0,-2 0 0,-2 0 0,0-1 0,4-2 0,2-2 0,3 0 0,1-1 0,3-1 0,0-1 0,0 0 0,-1 1 0,-2 0 0,1 0 0,-4 0 0,0-1 0,3 1 0,0 0 0,4 0 0,1-1 0,1-1 0,0-1 0,3 1 0,1-1 0,-1-1 0,1 0 0,-1 0 0,1 0 0,2 0 0,2 0 0,7 0 0,2 0 0,-29 0 0,27 0 0,18 0 0,0 0 0,-18 2 0,-22 2 0,-17 5 0,-1 2 0,16 1 0,22-3 0,22-3 0,17-3 0,8-2 0,7 1 0,0 1 0,-5 0 0,-21 1 0,-27 7 0,-23 3 0,-15 4 0,10 0 0,21-3 0,24-3 0,20-5 0,8 2 0,5-6 0,1 3 0,3-4 0,-2 1 0,2 1 0,0 2 0,-2 1 0,-1-1 0,-2-1 0,-5-1 0,-10 4 0,-13 4 0,-6 2 0,0-1 0,13-4 0,12-3 0,8-1 0,7 1 0,1 1 0,0 2 0,0 11 0,0-10 0,0 8 0,0-14 0,0-1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2:08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24575,'0'88'0,"0"-34"0,0 4 0,0 28 0,0 6 0,0-24 0,0 2 0,0 0 0,1 6 0,-1 1 0,-1 1 0,0 2 0,-2 1 0,1-2 0,-1-5 0,0-1 0,1-1 0,-1-2 0,0-1 0,0-1 0,0 23 0,0-3 0,2-9 0,2-3 0,-1-10 0,0-2 0,0-7 0,0-3 0,0 34 0,0-22 0,0-21 0,0-14 0,0-10 0,0-7 0,0-2 0,0-4 0,0 0 0,1 0 0,1 1 0,0 1 0,1 0 0,-2 0 0,-1-2 0,1 1 0,2 0 0,-1-1 0,0-2 0,-2 3 0,0-5 0,0 5 0,0-5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2:08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24575,'0'58'0,"0"24"0,0-19 0,0 7 0,0 17 0,0 4 0,0-24 0,0 1 0,0 0 0,0 4 0,0 0 0,0 0 0,0-3 0,0-1 0,0 0 0,-1 28 0,2-3 0,0-5 0,0-3 0,2-10 0,1-2 0,0-8 0,2-1 0,0-7 0,0-2 0,6 42 0,-3-17 0,-2-22 0,-2-16 0,-3-15 0,0-11 0,-2-5 0,0-3 0,0-2 0,0 2 0,0-1 0,0 1 0,0 1 0,2 0 0,1 3 0,-1 4 0,3 12 0,-2 8 0,0 4 0,2-2 0,-2-9 0,-1-5 0,0-5 0,0-4 0,1-4 0,-1-1 0,-1-2 0,-1 1 0,2-1 0,0 2 0,1 2 0,-1 0 0,0-1 0,1-1 0,-1 0 0,0 0 0,-2-1 0,0-1 0,0 0 0,0-1 0,0-7 0,0-4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2:58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1 378 24575,'23'0'0,"25"0"0,24 0 0,23 0 0,0 0 0,-23 0 0,-22 0 0,-25 0 0,-11 0 0,-4 0 0,-2 0 0,1 0 0,7-2 0,21-5 0,24-8 0,15-5 0,-4 3 0,-20 3 0,-18 7 0,-20 2 0,-4-1 0,-10 0 0,0-10 0,-3-9 0,-7-9 0,-6-4 0,-5 2 0,-3 6 0,-2 6 0,-6 6 0,-3 3 0,1 2 0,7 2 0,7 2 0,7 4 0,5 2 0,3 1 0,3 4 0,1 2 0,7 4 0,12 12 0,7 7 0,3 3 0,1 0 0,-7-6 0,0 0 0,-2 1 0,-3 1 0,-2-2 0,-3-3 0,-4 0 0,-3-2 0,-3 0 0,-2-8 0,0 0 0,0-7 0,0 1 0,0 2 0,0 0 0,0 0 0,0 1 0,0 2 0,0 3 0,0 1 0,0 3 0,0-1 0,0-1 0,0-2 0,0-3 0,-1-3 0,-1-2 0,0-1 0,0 0 0,-1 0 0,0 0 0,0-2 0,-2-1 0,2 1 0,-1 2 0,-1 3 0,0 1 0,-1 0 0,1-2 0,0-2 0,1 1 0,0-2 0,-2-1 0,2-1 0,-1-1 0,0 0 0,0 0 0,2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01.1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 24575,'81'0'0,"17"0"0,-37 0 0,1 0 0,-3 0 0,0 0 0,-7 0 0,-4 0 0,18 0 0,-28 0 0,-20 0 0,-11 0 0,0 0 0,1 0 0,2 0 0,0 0 0,0 0 0,0 0 0,-1 0 0,-1-2 0,2-1 0,0-2 0,-1 1 0,-2 2 0,-1 0 0,-1 1 0,0-1 0,1-1 0,-1-1 0,0 0 0,-1 0 0,-2-2 0,0 3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03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145 331 24575,'-5'15'0,"3"2"0,6 1 0,1 0 0,2-1 0,-3-5 0,-3-5 0,-3-6 0,-3-7 0,-4-12 0,-5-12 0,-3-10 0,-5-5 0,4 7 0,2 7 0,6 6 0,2 6 0,1 2 0,1 3 0,-2 1 0,5 6 0,-3-2 0,3 4 0,1-3 0,0 1 0,2-1 0,0 2 0,0-2 0,0 1 0,0 0 0,1 2 0,3 3 0,5 1 0,6 1 0,5 0 0,8-2 0,6-4 0,3-5 0,0-3 0,-6 2 0,-5 3 0,-5 5 0,-5 3 0,0 1 0,-6 0 0,0 0 0,-8 0 0,2 0 0,-4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10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0 540 24575,'0'44'0,"0"47"0,0-9 0,0 11 0,0-14 0,0 6 0,0 1 0,0 5 0,0 1 0,0 0-453,0 4 1,0 0 0,0-1 452,0-8 0,0 0 0,0-2 0,0-7 0,0-1 0,0-1 110,0-6 0,0-1 1,0-4-111,1 18 0,1-6 0,0-15 0,2-6 0,4 25 0,-1-26 0,0-21 1026,-2-14-1026,-2-9 0,1-6 0,0-4 0,0 3 0,1-3 0,0 3 0,1-4 0,2 0 0,2 0 0,3 0 0,3 0 0,4 0 0,9 0 0,17-3 0,37-3 0,-25 1 0,6 0 0,16-2 0,5 0 0,-18 1 0,3 1 0,1 1-307,5-1 0,2 1 1,2-1 306,6 1 0,3 0 0,1 1 0,5 0 0,2 0 0,1 1-393,-22 1 0,1 0 1,0 0-1,1 0 393,4 0 0,0-1 0,1 0 0,1 1 0,4-1 0,0 0 0,1-1 0,0 1 0,2-1 0,1-1 0,0 0 0,0 1 0,0-2 0,1 1 0,-1-1 0,0 0 0,-2 2 0,-1-1 0,-1 1 0,-1-1 0,-5 1 0,-1 0 0,-1 0 0,-1 0-260,16 0 1,-2 0 0,-3 1 259,-7 0 0,-2 0 0,-2 1-110,-6 0 1,-2 0-1,-1 0 110,30 1 0,-2 0 0,-2 0 0,0 0 0,-5 0 0,0 0 0,-2 0 0,-1 0 0,-2 0 0,0 0 0,-2-1 0,0-1 397,-4-1 1,-1 0-398,-3-2 0,0 0 771,-2-1 1,0 1-772,0 2 0,1 0 434,3 0 1,1 2-435,0 0 0,1 1 195,-1-1 1,-1-1-196,-2-1 0,-1 1 0,-4-2 0,-2 1 0,-7-1 0,-2-1 0,38-1 0,-27-2 0,-26 3 0,-24 2 0,-7-1 0,-12 0 0,0-1 0,-2-4 0,0-1 0,0-3 0,0-4 0,0-2 0,0-7 0,0-5 0,0-1 0,0 2 0,0 6 0,0 2 0,0 4 0,0-1 0,0 3 0,0 0 0,0-9 0,0-48 0,0 0 0,0-14 0,-1 8 0,0-7 0,-1-3-291,1 15 1,-1-2 0,-1-2 0,1 2 290,-1-23 0,0 0 0,0 5 0,-1 15 0,0 3 0,0 6 0,0-5 0,1 9 0,-1-14 0,0 49 0,1 21 0,1 6 0,0 0 1161,2 0-1161,0 0 0,0-2 0,0 0 0,0-1 0,0 1 0,0-1 0,0 2 0,-2 0 0,-1 1 0,-2 1 0,-3 1 0,-1 0 0,-1-2 0,0-2 0,-1-2 0,3 4 0,0 0 0,5 2 0,1-2 0,2-2 0,0 1 0,1-3 0,2 1 0,-1 0 0,2 0 0,0 2 0,-2-1 0,0-1 0,-2-4 0,0-1 0,1 2 0,2-2 0,-1 6 0,1-3 0,-3 5 0,0-3 0,0 1 0,0-1 0,0 0 0,0 2 0,0 1 0,0-1 0,0 1 0,-2 1 0,-5-3 0,-10-9 0,-48-39 0,22 18 0,-3 0 0,-2-2 0,-1 3 0,4 4 0,1 6 0,-19 4 0,-10 9 0,-23-1 0,37 5 0,-2-1 0,-5-1 0,-2 0 0,-4-1 0,-1 2 0,-1 0 0,-1 3 0,-7 1 0,-2 1 0,-4 2 0,-2 1 0,-4 0 0,-2 1 0,-1 0 0,0 0 0,6 0 0,1 0 0,2 0 0,1 0 0,2 1 0,0 1 0,0 1 0,0 1 0,-2 1 0,0 1 0,1 1 0,1 1 0,4 0 0,1 1 0,3-1 0,0 0 0,0 2 0,-1 0 0,0 0 0,-2 1 0,-2 0 0,-2 0 0,-2 0 0,0-1 0,4-2 0,2-2 0,3 0 0,1-1 0,3-1 0,0-1 0,0 0 0,-1 1 0,-2 0 0,1 0 0,-4 0 0,0-1 0,3 1 0,0 0 0,4 0 0,1-1 0,1-1 0,0-1 0,3 1 0,1-1 0,-1-1 0,1 0 0,-1 0 0,1 0 0,2 0 0,2 0 0,7 0 0,2 0 0,-29 0 0,27 0 0,18 0 0,0 0 0,-18 2 0,-22 2 0,-17 5 0,-1 2 0,16 1 0,22-3 0,22-3 0,17-3 0,8-2 0,7 1 0,0 1 0,-5 0 0,-21 1 0,-27 7 0,-23 3 0,-15 4 0,10 0 0,21-3 0,24-3 0,20-5 0,8 2 0,5-6 0,1 3 0,3-4 0,-2 1 0,2 1 0,0 2 0,-2 1 0,-1-1 0,-2-1 0,-5-1 0,-10 4 0,-13 4 0,-6 2 0,0-1 0,13-4 0,12-3 0,8-1 0,7 1 0,1 1 0,0 2 0,0 11 0,0-10 0,0 8 0,0-14 0,0-1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1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24575,'0'88'0,"0"-34"0,0 4 0,0 28 0,0 6 0,0-24 0,0 2 0,0 0 0,1 6 0,-1 1 0,-1 1 0,0 2 0,-2 1 0,1-2 0,-1-5 0,0-1 0,1-1 0,-1-2 0,0-1 0,0-1 0,0 23 0,0-3 0,2-9 0,2-3 0,-1-10 0,0-2 0,0-7 0,0-3 0,0 34 0,0-22 0,0-21 0,0-14 0,0-10 0,0-7 0,0-2 0,0-4 0,0 0 0,1 0 0,1 1 0,0 1 0,1 0 0,-2 0 0,-1-2 0,1 1 0,2 0 0,-1-1 0,0-2 0,-2 3 0,0-5 0,0 5 0,0-5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1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24575,'0'58'0,"0"24"0,0-19 0,0 7 0,0 17 0,0 4 0,0-24 0,0 1 0,0 0 0,0 4 0,0 0 0,0 0 0,0-3 0,0-1 0,0 0 0,-1 28 0,2-3 0,0-5 0,0-3 0,2-10 0,1-2 0,0-8 0,2-1 0,0-7 0,0-2 0,6 42 0,-3-17 0,-2-22 0,-2-16 0,-3-15 0,0-11 0,-2-5 0,0-3 0,0-2 0,0 2 0,0-1 0,0 1 0,0 1 0,2 0 0,1 3 0,-1 4 0,3 12 0,-2 8 0,0 4 0,2-2 0,-2-9 0,-1-5 0,0-5 0,0-4 0,1-4 0,-1-1 0,-1-2 0,-1 1 0,2-1 0,0 2 0,1 2 0,-1 0 0,0-1 0,1-1 0,-1 0 0,0 0 0,-2-1 0,0-1 0,0 0 0,0-1 0,0-7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3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24575,'67'21'0,"-14"3"0,8 7 0,0 0 0,6 5 0,3 2-381,12 8 1,3 3-1,0 1 381,-20-11 0,0 1 0,-1-1 0,-1 0 0,15 10 0,-2-1 0,-4-2 0,-11-6 0,-2-1 0,-4-2 187,10 7 0,-6-3-187,-15-10 0,-4-2 189,14 13-189,-29-19 0,-11-7 0,-6-6 579,-4-4-579,-2-1 0,1-1 0,0-2 0,-1 0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38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 24575,'0'76'0,"0"21"0,0-36 0,0 4 0,0 6 0,0 0 0,0 3 0,0 0 0,-3-2 0,0-2 0,-3-3 0,0-2 0,-2-9 0,-1-2 0,-9 29 0,7-26 0,4-22 0,5-13 0,2-9 0,0-3 0,0-4 0,0-1 0,0 0 0,0 1 0,0 0 0,0 0 0,0 4 0,0 3 0,0 0 0,0 3 0,-2 0 0,0 0 0,-3 10 0,-2 10 0,-2 10 0,1 5 0,3-6 0,1-10 0,1-10 0,1-7 0,0-5 0,2-2 0,0-3 0,0 1 0,0-1 0,0-4 0,0-15 0,0 6 0,0-9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48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6013 0 24575,'74'0'0,"-7"0"0,10 0 0,16 0 0,5 0 0,0 0 0,-4 0 0,-16 0 0,-11 0 0,-2 0 0,-40 0 0,-16 1 0,-6 4 0,-2 4 0,-2 7 0,-1 6 0,-1 5 0,-3 4 0,-2 0 0,-1 0 0,-1-1 0,-1 0 0,-2 5 0,-3 13 0,-7 19 0,-10 20 0,15-38 0,-1 1 0,-2 0 0,1 0 0,-19 36 0,7-18 0,-3-19 0,-16-5 0,-31 6 0,21-18 0,-6 1 0,-17 8 0,-4 0-211,24-12 1,-1 0-1,-1 0 211,-5 1 0,-1 0 0,-1 0 0,-3 1 0,0-1 0,-1 0 0,-3 0 0,1-1 0,-3 1-512,-9 1 0,-1 1 0,-2 0 512,20-7 0,-1 1 0,-1-1 0,-1 1 0,-5 2 0,-1 0 0,0 0 0,-1 1-456,-4 1 0,-1 1 0,0 0 0,1 1 456,0 0 0,0 0 0,0 1 0,1-1 0,1 1 0,0-1 0,0 1 0,0 0 0,3 0 0,0-1 0,0 1 0,1-1 0,1 0 0,0 1 0,1-1 0,1 0 0,1-1 0,1 0 0,1 0 0,0-1-293,-17 8 0,2 0 0,0 0 293,3-1 0,0 0 0,2-1 0,8-2 0,1 1 0,1-1 0,2-1 0,0 0 0,1 0 54,3-1 1,1 0-1,2 0-54,-22 13 0,3 1 0,4-1 0,4 0 661,13-5 1,5 0-662,11-5 0,5-1 1892,-16 17-1892,25-5 1069,2 12-1069,11-17 0,-3 6 0,-10 19 0,-3 6 0,-5 10 0,-1 4 0,15-25 0,0 0 0,2 0 0,-9 23 0,5-3 212,8-16 0,3-5-212,-3 25 0,15-40 0,8-25 0,14-14 0,25-4 0,31-2 0,-19 0 0,3 0 0,7 0 0,1 0 0,-1 0 0,-1 0 0,-7-1 0,-2 0 0,37-10 0,-6-9 0,-4-7 0,-1-2 0,13-8 0,-39 16 0,2-1 0,7-3 0,1-1 0,2-2 0,-2 2 0,-12 5 0,-3 2 0,19-9 0,-31 15 0,-16 8 0,-10 2 0,-3 0 0,2 0 0,26-4 0,49-8 0,-21 3 0,6-1 0,11 0 0,1-1 0,-5 1 0,-4 0 0,-17 4 0,-5 0 0,14-1 0,-32 4 0,-18 2 0,-7 1 0,-5-2 0,-3 1 0,-8-3 0,-9-3 0,-9-1 0,-8-2 0,-9 2 0,-18-2 0,-19-3 0,-10 0 0,6 1 0,25 3 0,21 6 0,24 4 0,6 1 0,10 1 0,22 0 0,6 0 0,23 0 0,-2 0 0,1 3 0,-8 3 0,-6 2 0,0 5 0,8 3 0,17 4 0,10 3 0,-3-1 0,-14-1 0,-16-3 0,-17-4 0,-8-4 0,-6-5 0,-4-1 0,0 0 0,-2 3 0,-6 4 0,-10 9 0,-16 13 0,-14 12 0,-8 7 0,-2 5 0,7-6 0,9-8 0,8-8 0,12-10 0,7-4 0,6-3 0,5 0 0,2-2 0,-2-2 0,0-2 0,0-1 0,0 2 0,1-7 0,1 3 0,-1-8 0,-2-9 0,1 5 0,0-6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3:55.8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329 5087 24575,'-53'-22'0,"-17"-17"0,-5-14 0,10-3 0,20 9 0,29 21 0,12 8 0,3 4 0,1 0 0,0-1 0,0 2 0,0 1 0,0 1 0,0 2 0,0 2 0,2 0 0,2-1 0,6-15 0,5-20 0,7-27 0,-6 23 0,2-1 0,0-2 0,1 0 0,18-38 0,-6 26 0,-11 27 0,-6 19 0,-4 11 0,-3 3 0,0 2 0,-1 0 0,1 0 0,1 0 0,1 0 0,7 0 0,34-7 0,46-12 0,-20 3 0,8-4 0,-14 4 0,4-2 0,1 0-276,6-2 1,2 0 0,1-1 275,-1 1 0,0-1 0,-1 0 0,-4 1 0,-1 1 0,-1 0 0,-5 1 0,-2 1 0,-1 1 0,23-7 0,-3 2 0,-5 3 0,-2 1 0,-10 2 0,-3 2 0,-8 1 0,-2 1 0,-5 2 0,-2-1 0,34-7 826,-19 4-826,-22 3 0,-14 5 0,11-6 0,27-9 0,-11 2 0,7-2 0,16-6 0,4-1 0,4-2 0,1 0 0,-7 3 0,-4 0 0,-16 6 0,-6 2 0,20-7 0,-28 10 0,-25 8 0,-7 2 0,15-12 0,41-19 0,-14 6 0,8-3 0,-9 4 0,4-1 0,1-2-187,6-2 1,0-2 0,1-1 186,-2 1 0,0-2 0,-2 2 0,22-13 0,-6 3 0,-18 8 0,-8 4 0,17-12 0,-32 18 0,-21 10 0,-12 7 0,-5-1 559,-1-1-559,5-24 0,15-47 0,0 12 0,2-8 0,-2 14 0,1-5 0,0 0-150,2-6 1,0-2-1,-1 2 150,-1 5 0,0 2 0,-1 3 0,3-14 0,-2 8 0,-6 20 0,-3 8 0,1-5 0,-8 25 0,-6 14 0,0 1 449,0-1-449,0-17 0,0-25 0,0-26 0,0 28 0,0-1 0,0 0 0,0 2 0,0-44 0,-4 16 0,-6 15 0,-8 8 0,-11 3 0,-12 1 0,-14-4 0,-12 0 0,-3 10 0,9 12 0,8 15 0,9 12 0,-10 3 0,-30 3 0,25 2 0,-4 2 0,-11 2 0,-3 1 0,-2 1 0,3 1 0,10 2 0,4 0 0,-27 9 0,37-4 0,27 1 0,11-1 0,5 1 0,-2 0 0,-2-2 0,1-1 0,0-2 0,1 0 0,1-1 0,0-1 0,3-1 0,0-2 0,0-3 0,0-3 0,1-2 0,2-5 0,2-4 0,2-9 0,0-9 0,5-8 0,4-7 0,7-3 0,2 0 0,0 2 0,0 3 0,0 2 0,2 2 0,0 1 0,3 3 0,-1 2 0,1 4 0,-4 6 0,-4 4 0,-2 7 0,-3 4 0,0 1 0,1 2 0,-1-1 0,-1 1 0,-1 0 0,-1 2 0,-2 1 0,0 0 0,-2 1 0,-1 6 0,-6 4 0,-5 8 0,-6 13 0,-9 25 0,-1 12 0,0 6 0,1-9 0,5-17 0,4-8 0,4-11 0,2-2 0,3-4 0,1-3 0,0 0 0,2-2 0,1 0 0,2-2 0,0-4 0,2-5 0,1-4 0,3-4 0,4 0 0,4 0 0,4 4 0,1 4 0,2 4 0,4 5 0,2 2 0,-1 3 0,-3 0 0,-2-1 0,-2-6 0,-1-4 0,-3-4 0,-2-4 0,-4-1 0,-2-1 0,-2-1 0,0 0 0,-1 0 0,-1 2 0,-1 0 0,1 1 0,-1 1 0,0 1 0,3 0 0,-4-1 0,3 2 0,-2-2 0,1 0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6:0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0 540 24575,'0'44'0,"0"47"0,0-9 0,0 11 0,0-14 0,0 6 0,0 1 0,0 5 0,0 1 0,0 0-453,0 4 1,0 0 0,0-1 452,0-8 0,0 0 0,0-2 0,0-7 0,0-1 0,0-1 110,0-6 0,0-1 1,0-4-111,1 18 0,1-6 0,0-15 0,2-6 0,4 25 0,-1-26 0,0-21 1026,-2-14-1026,-2-9 0,1-6 0,0-4 0,0 3 0,1-3 0,0 3 0,1-4 0,2 0 0,2 0 0,3 0 0,3 0 0,4 0 0,9 0 0,17-3 0,37-3 0,-25 1 0,6 0 0,16-2 0,5 0 0,-18 1 0,3 1 0,1 1-307,5-1 0,2 1 1,2-1 306,6 1 0,3 0 0,1 1 0,5 0 0,2 0 0,1 1-393,-22 1 0,1 0 1,0 0-1,1 0 393,4 0 0,0-1 0,1 0 0,1 1 0,4-1 0,0 0 0,1-1 0,0 1 0,2-1 0,1-1 0,0 0 0,0 1 0,0-2 0,1 1 0,-1-1 0,0 0 0,-2 2 0,-1-1 0,-1 1 0,-1-1 0,-5 1 0,-1 0 0,-1 0 0,-1 0-260,16 0 1,-2 0 0,-3 1 259,-7 0 0,-2 0 0,-2 1-110,-6 0 1,-2 0-1,-1 0 110,30 1 0,-2 0 0,-2 0 0,0 0 0,-5 0 0,0 0 0,-2 0 0,-1 0 0,-2 0 0,0 0 0,-2-1 0,0-1 397,-4-1 1,-1 0-398,-3-2 0,0 0 771,-2-1 1,0 1-772,0 2 0,1 0 434,3 0 1,1 2-435,0 0 0,1 1 195,-1-1 1,-1-1-196,-2-1 0,-1 1 0,-4-2 0,-2 1 0,-7-1 0,-2-1 0,38-1 0,-27-2 0,-26 3 0,-24 2 0,-7-1 0,-12 0 0,0-1 0,-2-4 0,0-1 0,0-3 0,0-4 0,0-2 0,0-7 0,0-5 0,0-1 0,0 2 0,0 6 0,0 2 0,0 4 0,0-1 0,0 3 0,0 0 0,0-9 0,0-48 0,0 0 0,0-14 0,-1 8 0,0-7 0,-1-3-291,1 15 1,-1-2 0,-1-2 0,1 2 290,-1-23 0,0 0 0,0 5 0,-1 15 0,0 3 0,0 6 0,0-5 0,1 9 0,-1-14 0,0 49 0,1 21 0,1 6 0,0 0 1161,2 0-1161,0 0 0,0-2 0,0 0 0,0-1 0,0 1 0,0-1 0,0 2 0,-2 0 0,-1 1 0,-2 1 0,-3 1 0,-1 0 0,-1-2 0,0-2 0,-1-2 0,3 4 0,0 0 0,5 2 0,1-2 0,2-2 0,0 1 0,1-3 0,2 1 0,-1 0 0,2 0 0,0 2 0,-2-1 0,0-1 0,-2-4 0,0-1 0,1 2 0,2-2 0,-1 6 0,1-3 0,-3 5 0,0-3 0,0 1 0,0-1 0,0 0 0,0 2 0,0 1 0,0-1 0,0 1 0,-2 1 0,-5-3 0,-10-9 0,-48-39 0,22 18 0,-3 0 0,-2-2 0,-1 3 0,4 4 0,1 6 0,-19 4 0,-10 9 0,-23-1 0,37 5 0,-2-1 0,-5-1 0,-2 0 0,-4-1 0,-1 2 0,-1 0 0,-1 3 0,-7 1 0,-2 1 0,-4 2 0,-2 1 0,-4 0 0,-2 1 0,-1 0 0,0 0 0,6 0 0,1 0 0,2 0 0,1 0 0,2 1 0,0 1 0,0 1 0,0 1 0,-2 1 0,0 1 0,1 1 0,1 1 0,4 0 0,1 1 0,3-1 0,0 0 0,0 2 0,-1 0 0,0 0 0,-2 1 0,-2 0 0,-2 0 0,-2 0 0,0-1 0,4-2 0,2-2 0,3 0 0,1-1 0,3-1 0,0-1 0,0 0 0,-1 1 0,-2 0 0,1 0 0,-4 0 0,0-1 0,3 1 0,0 0 0,4 0 0,1-1 0,1-1 0,0-1 0,3 1 0,1-1 0,-1-1 0,1 0 0,-1 0 0,1 0 0,2 0 0,2 0 0,7 0 0,2 0 0,-29 0 0,27 0 0,18 0 0,0 0 0,-18 2 0,-22 2 0,-17 5 0,-1 2 0,16 1 0,22-3 0,22-3 0,17-3 0,8-2 0,7 1 0,0 1 0,-5 0 0,-21 1 0,-27 7 0,-23 3 0,-15 4 0,10 0 0,21-3 0,24-3 0,20-5 0,8 2 0,5-6 0,1 3 0,3-4 0,-2 1 0,2 1 0,0 2 0,-2 1 0,-1-1 0,-2-1 0,-5-1 0,-10 4 0,-13 4 0,-6 2 0,0-1 0,13-4 0,12-3 0,8-1 0,7 1 0,1 1 0,0 2 0,0 11 0,0-10 0,0 8 0,0-14 0,0-1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6:0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24575,'0'88'0,"0"-34"0,0 4 0,0 28 0,0 6 0,0-24 0,0 2 0,0 0 0,1 6 0,-1 1 0,-1 1 0,0 2 0,-2 1 0,1-2 0,-1-5 0,0-1 0,1-1 0,-1-2 0,0-1 0,0-1 0,0 23 0,0-3 0,2-9 0,2-3 0,-1-10 0,0-2 0,0-7 0,0-3 0,0 34 0,0-22 0,0-21 0,0-14 0,0-10 0,0-7 0,0-2 0,0-4 0,0 0 0,1 0 0,1 1 0,0 1 0,1 0 0,-2 0 0,-1-2 0,1 1 0,2 0 0,-1-1 0,0-2 0,-2 3 0,0-5 0,0 5 0,0-5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6:0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24575,'0'58'0,"0"24"0,0-19 0,0 7 0,0 17 0,0 4 0,0-24 0,0 1 0,0 0 0,0 4 0,0 0 0,0 0 0,0-3 0,0-1 0,0 0 0,-1 28 0,2-3 0,0-5 0,0-3 0,2-10 0,1-2 0,0-8 0,2-1 0,0-7 0,0-2 0,6 42 0,-3-17 0,-2-22 0,-2-16 0,-3-15 0,0-11 0,-2-5 0,0-3 0,0-2 0,0 2 0,0-1 0,0 1 0,0 1 0,2 0 0,1 3 0,-1 4 0,3 12 0,-2 8 0,0 4 0,2-2 0,-2-9 0,-1-5 0,0-5 0,0-4 0,1-4 0,-1-1 0,-1-2 0,-1 1 0,2-1 0,0 2 0,1 2 0,-1 0 0,0-1 0,1-1 0,-1 0 0,0 0 0,-2-1 0,0-1 0,0 0 0,0-1 0,0-7 0,0-4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7:3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3347 0 24575,'14'10'0,"10"8"0,10 15 0,11 15 0,8 10 0,-2 1 0,-4-2 0,-6-6 0,-6-4 0,-6-1 0,0 2 0,-2 0 0,-3 3 0,-1-3 0,-5-1 0,-3 2 0,-3 0 0,-4 1 0,-3-3 0,-3-5 0,-2-9 0,0-8 0,0-8 0,0-6 0,-2-4 0,-10 2 0,-26 16 0,-33 27 0,18-12 0,-5 4 0,-7 7 0,-2 2 0,1-1 0,2-3 0,7-6 0,4-3 0,-19 15 0,27-24 0,22-17 0,8-9 0,-1-4 0,-38 2 0,7 3 0,-8 2 0,-26 6 0,-8 3 0,20-3 0,-4 1 0,1 0 0,-1 1 0,1 1 0,0-2 0,3 0 0,1-1 0,1-1 0,-18 4 0,3-2 0,6-2 0,2-2 0,7 0 0,2-1 0,0-1 0,1 1 0,0 0 0,-1 0 0,0 0 0,1 1 0,-2 0 0,2 1 0,3 0 0,1 1 0,3 0 0,2 2 0,4 4 0,2 2 0,3 1 0,3 2 0,-32 23 0,20 0 0,16-4 0,-1 13 0,-9 22 0,17-25 0,-3 3 0,-5 11 0,-2 1 0,0 4 0,2 0 0,0-2 0,3 0 0,5-6 0,2-2 0,6-6 0,3 0 0,4-6 0,2 0 0,-5 41 0,7-5 0,5-7 0,3-8 0,2-12 0,1-12 0,2-9 0,0-5 0,0-2 0,0 2 0,4 0 0,3-3 0,5-4 0,5-4 0,3 0 0,5 0 0,3 0 0,2-1 0,3-1 0,0 2 0,5 2 0,2-1 0,-2 0 0,0-3 0,-6 0 0,-3-3 0,0 0 0,-2-3 0,1-1 0,-1-1 0,-3-1 0,-3-2 0,-3-1 0,-6-2 0,-3-2 0,-4-2 0,-3-8 0,-4-4 0,-6-10 0,2 8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7:40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1 24575,'0'54'0,"7"14"0,10 26 0,-4-43 0,2-2 0,18 42 0,-5-24 0,-7-24 0,-9-14 0,-6-16 0,-4 0 0,-2-9 0,0 1 0,0 0 0,0 1 0,0 1 0,0-1 0,0 2 0,0 1 0,0 0 0,0-1 0,0-2 0,0-1 0,0-1 0,0 1 0,0-1 0,-2-1 0,-7-1 0,-9-2 0,-10 0 0,-7 0 0,-2 0 0,2 0 0,1 0 0,2-1 0,3-2 0,4-1 0,4-3 0,3 1 0,2 1 0,2 3 0,1 0 0,1-1 0,3 1 0,1-1 0,1-1 0,0-2 0,1-2 0,-1-2 0,0 3 0,2-2 0,-1 6 0,1-2 0,3 1 0,0-1 0,2-2 0,-2-2 0,-3-1 0,0-1 0,-5-1 0,7 5 0,-1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7:54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3857 2917 24575,'31'0'0,"9"0"0,-18-3 0,1-7 0,-23-6 0,0-4 0,0-1 0,0 3 0,2-1 0,0 1 0,1 1 0,-1 3 0,-2 2 0,2 1 0,3-6 0,18-41 0,2-1 0,5-9 0,-2 6 0,2-4 0,1-2-242,4-8 1,2-2-1,-1 2 242,-2 3 0,0 2 0,-2 3 0,6-13 0,-3 8 0,-12 23 0,-3 7 0,2-4 0,-14 28 0,-5 8 0,-7-6 0,-15-18 725,-25-26-725,10 19 0,-5-2 0,-9-5 0,-3-1 0,-4-1 0,-4 2 0,-7 2 0,-5 3 0,-8 2 0,-6 4-204,19 14 1,-2 1-1,-1 2 204,-4 1 0,0 0 0,-1 2 0,-2 0 0,0 1 0,1 1 0,2 1 0,1 0 0,1 2 0,-28-4 0,2 3-54,5 3 1,1 4 53,1 2 0,2 3 0,2 2 0,1 0 0,0 0 0,2 0 0,6 0 0,3 0 0,16 0 0,5 0 0,-27 2 0,29 2 607,-1 6-607,-15 7 111,-11 2-111,1-1 0,21-7 0,23-6 0,14-3 0,-2-1 0,-24 4 0,-34 1 0,24-1 0,-3 0 0,-9 0 0,-1-2 0,0 0 0,1-1 0,4 0 0,3-1 0,8-1 0,3 0 0,-21 0 0,23 0 0,11-2 0,-1-7 0,-6-7 0,-4-7 0,5-3 0,11 0 0,9 0 0,12-5 0,2-3 0,3-3 0,2 3 0,1 7 0,2 7 0,0 1 0,0-3 0,0-3 0,0-2 0,0 3 0,2 7 0,1 3 0,4 0 0,3-5 0,5-9 0,1-5 0,0 0 0,-1 8 0,-4 8 0,1 6 0,-3 1 0,3-4 0,2-7 0,4-7 0,0-2 0,-2 5 0,-3 7 0,-1 8 0,-5 5 0,1 2 0,-6 1 0,0-2 0,-2 0 0,0-2 0,-1 2 0,-4 0 0,-3-1 0,-6 2 0,-2 1 0,-5 1 0,-6 1 0,-7 0 0,-2 2 0,-1 3 0,3 0 0,5 2 0,6-2 0,6-1 0,4 3 0,2 1 0,0 3 0,-4 1 0,1-1 0,0-1 0,4 0 0,3 0 0,3-1 0,2-2 0,1-1 0,1 0 0,0 1 0,0 0 0,0 0 0,0-2 0,1-1 0,4-2 0,5-3 0,6-4 0,5-6 0,5-8 0,3-1 0,-3 4 0,-1 3 0,-1 3 0,-3-2 0,1 0 0,-1 2 0,-5 3 0,0 5 0,0 0 0,-1-3 0,0-2 0,-1 1 0,-2 1 0,0 3 0,-2 2 0,1 0 0,1-2 0,1-3 0,1 0 0,-2 1 0,-1 2 0,-2 2 0,0 0 0,-2 0 0,3 0 0,-4 0 0,4 0 0,-4 0 0,3 0 0,-3 4 0,3 3 0,0 4 0,3 5 0,2 1 0,-2 2 0,-1 3 0,-2-1 0,0 1 0,-3-2 0,0-2 0,-2 0 0,-1-3 0,1-4 0,-2 0 0,1-5 0,-2 4 0,-1-4 0,2 1 0,1 0 0,-1 0 0,0-1 0,-2-1 0,0 0 0,0 1 0,0 2 0,0 6 0,0-7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7:57:57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0 24575,'0'40'0,"-6"22"0,-6 23 0,4-33 0,-2 3 0,0 5 0,-1 0 0,2 0 0,1 1 0,0-1 0,0 0 0,1-8 0,1-2 0,-3 31 0,3-29 0,6-32 0,5-14 0,6-22 0,4-5 0,5-2 0,9 3 0,12 7 0,25 5 0,15 3 0,3 1 0,-11 1 0,-25 0 0,-16 3 0,-15 0 0,-5 0 0,-4-1 0,-5-3 0,0 0 0,0-1 0,1 2 0,0 0 0,-2-1 0,0-3 0,0 1 0,1-2 0,-1 2 0,0 3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8:02:2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0 107 24575,'1'51'0,"7"16"0,6 20 0,6 4 0,2-11 0,-7-24 0,-7-14 0,-4-26 0,-2-3 0,0-15 0,1-8 0,0-13 0,2-16 0,3-7 0,-1-2 0,-3 8 0,-2 6 0,-2 6 0,0 2 0,0 0 0,0 1 0,0 1 0,0 3 0,0 3 0,0 2 0,0 0 0,0 3 0,0 1 0,0 2 0,0 4 0,0 0 0,0 1 0,0-1 0,0 0 0,0 0 0,0 0 0,0 0 0,0-2 0,0-2 0,0-2 0,0 1 0,0 2 0,0 4 0,0 0 0,0 0 0,2 1 0,3-3 0,3 2 0,2 2 0,0 1 0,0 2 0,-1 0 0,1 0 0,2 0 0,1 0 0,2 0 0,0 0 0,0 0 0,-1 0 0,-1 0 0,-1 0 0,-2 0 0,0 0 0,-3 0 0,-3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8:02:28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24575,'0'33'0,"13"31"0,8 18 0,-2-7 0,2 7 0,3 3 0,-2-9 0,2 3 0,1 2 0,1 1-868,3 6 1,1 1 0,1 1-1,-1-2 868,-2-8 0,1 0 0,-1-2 0,1 1 0,0 2 0,1-1 0,-1 0 0,0 0 0,0-3 0,-1 1 0,1-2 0,-1 0-32,-2-3 0,1 0 1,-1-1-1,0-2 32,6 14 0,-1-1 0,-1-3 208,-4-9 0,0-2 0,-2-1-208,8 23 0,-3-5 0,-4-13 0,-2-4 0,-5-13 0,-2-5 1703,9 28-1703,-7-27 1025,-6-19-1025,-4-8 245,-4-9-245,-1-5 0,-1-3 0,0 0 0,2 8 0,4 12 0,3 11 0,-1 6 0,-2-6 0,-3-10 0,1-8 0,-5-14 0,3-14 0,-4-30 0,0-30 0,0 24 0,0-5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8:02:36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 24575,'0'57'0,"0"15"0,0-21 0,0 3 0,0 6 0,0 2 0,0 1 0,0 0 0,0-6 0,0-2 0,0 29 0,0-25 0,0-19 0,0-14 0,0 1 0,0 14 0,0 25 0,0 31 0,0-41 0,0 2 0,0 3 0,0 0 0,-2-2 0,-1 0 0,-1-4 0,1 0 0,0-1 0,-1 0 0,1 0 0,1 1 0,1 1 0,0 2 0,-1 3 0,0 1 0,-1 1 0,0 2 0,-2 10 0,-1 1 0,1 2 0,-2 1 0,-1 5 0,-1 2 0,-1 3 0,1 0 0,-2-5 0,0-1 0,1-4 0,0-3 0,2-14 0,0-5 0,-3 22 0,5-34 0,4-18 0,2-9 0,0-5 0,0-4 0,0-3 0,0-1 0,0 0 0,0 1 0,0 1 0,0-1 0,0 0 0,0 0 0,0-1 0,0-2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5:47:41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24575,'37'-4'0,"7"-7"0,-1-4 0,-5-2 0,-13 5 0,-10 4 0,-4-1 0,-2-1 0,0 0 0,-1 2 0,-2 4 0,-1 1 0,0 1 0,-2 0 0,1-1 0,-1-2 0,2-2 0,2 0 0,-4 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5C993-0B7C-3F45-A67F-42E7E70272A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6E36-47FA-4A40-8F51-9369DFB3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LinkedList.html" TargetMode="External"/><Relationship Id="rId7" Type="http://schemas.openxmlformats.org/officeDocument/2006/relationships/hyperlink" Target="http://docs.oracle.com/javase/7/docs/api/java/util/Deque.html#addLast%28E%2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oracle.com/javase/7/docs/api/java/util/Queue.html#add%28E%29" TargetMode="External"/><Relationship Id="rId5" Type="http://schemas.openxmlformats.org/officeDocument/2006/relationships/hyperlink" Target="http://docs.oracle.com/javase/7/docs/api/java/util/Queue.html" TargetMode="External"/><Relationship Id="rId4" Type="http://schemas.openxmlformats.org/officeDocument/2006/relationships/hyperlink" Target="http://docs.oracle.com/javase/7/docs/api/java/util/Dequ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u="sng" dirty="0">
                <a:effectLst/>
                <a:latin typeface="-apple-system"/>
                <a:hlinkClick r:id="rId3"/>
              </a:rPr>
              <a:t>LinkedList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 class implements both </a:t>
            </a:r>
            <a:r>
              <a:rPr lang="en-IN" b="0" i="0" u="sng" dirty="0">
                <a:effectLst/>
                <a:latin typeface="-apple-system"/>
                <a:hlinkClick r:id="rId4"/>
              </a:rPr>
              <a:t>Deque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 and </a:t>
            </a:r>
            <a:r>
              <a:rPr lang="en-IN" b="0" i="0" u="sng" dirty="0">
                <a:effectLst/>
                <a:latin typeface="-apple-system"/>
                <a:hlinkClick r:id="rId5"/>
              </a:rPr>
              <a:t>Queue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 interface. It inherits </a:t>
            </a:r>
            <a:r>
              <a:rPr lang="en-IN" b="0" i="0" u="sng" dirty="0">
                <a:effectLst/>
                <a:latin typeface="-apple-system"/>
                <a:hlinkClick r:id="rId6"/>
              </a:rPr>
              <a:t>add(E)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 method from </a:t>
            </a:r>
            <a:r>
              <a:rPr lang="en-IN" dirty="0"/>
              <a:t>Queue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, and </a:t>
            </a:r>
            <a:r>
              <a:rPr lang="en-IN" b="0" i="0" u="sng" dirty="0">
                <a:effectLst/>
                <a:latin typeface="-apple-system"/>
                <a:hlinkClick r:id="rId7"/>
              </a:rPr>
              <a:t>addLast(E)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 method from </a:t>
            </a:r>
            <a:r>
              <a:rPr lang="en-IN" dirty="0"/>
              <a:t>Deque</a:t>
            </a:r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. Both the methods have same functionality.</a:t>
            </a:r>
          </a:p>
          <a:p>
            <a:r>
              <a:rPr lang="en-IN" b="0" i="0" dirty="0">
                <a:solidFill>
                  <a:srgbClr val="232629"/>
                </a:solidFill>
                <a:effectLst/>
                <a:latin typeface="-apple-system"/>
              </a:rPr>
              <a:t>Return type add – Boolean , addLast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6E36-47FA-4A40-8F51-9369DFB38C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LinkedLi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docs.oracle.com/javase/7/docs/api/java/util/LinkedList.html#add(E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NoSuchElementException.html" TargetMode="External"/><Relationship Id="rId2" Type="http://schemas.openxmlformats.org/officeDocument/2006/relationships/hyperlink" Target="https://docs.oracle.com/javase/7/docs/api/java/util/Linked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NoSuchElementException.html" TargetMode="External"/><Relationship Id="rId2" Type="http://schemas.openxmlformats.org/officeDocument/2006/relationships/hyperlink" Target="https://docs.oracle.com/javase/7/docs/api/java/util/Linked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image" Target="../media/image61.png"/><Relationship Id="rId26" Type="http://schemas.openxmlformats.org/officeDocument/2006/relationships/customXml" Target="../ink/ink66.xml"/><Relationship Id="rId39" Type="http://schemas.openxmlformats.org/officeDocument/2006/relationships/customXml" Target="../ink/ink74.xml"/><Relationship Id="rId21" Type="http://schemas.openxmlformats.org/officeDocument/2006/relationships/customXml" Target="../ink/ink63.xml"/><Relationship Id="rId34" Type="http://schemas.openxmlformats.org/officeDocument/2006/relationships/image" Target="../media/image66.png"/><Relationship Id="rId42" Type="http://schemas.openxmlformats.org/officeDocument/2006/relationships/customXml" Target="../ink/ink77.xml"/><Relationship Id="rId47" Type="http://schemas.openxmlformats.org/officeDocument/2006/relationships/image" Target="../media/image71.png"/><Relationship Id="rId50" Type="http://schemas.openxmlformats.org/officeDocument/2006/relationships/customXml" Target="../ink/ink81.xml"/><Relationship Id="rId55" Type="http://schemas.openxmlformats.org/officeDocument/2006/relationships/image" Target="../media/image75.png"/><Relationship Id="rId7" Type="http://schemas.openxmlformats.org/officeDocument/2006/relationships/image" Target="../media/image57.png"/><Relationship Id="rId2" Type="http://schemas.openxmlformats.org/officeDocument/2006/relationships/customXml" Target="../ink/ink51.xml"/><Relationship Id="rId16" Type="http://schemas.openxmlformats.org/officeDocument/2006/relationships/image" Target="../media/image60.png"/><Relationship Id="rId29" Type="http://schemas.openxmlformats.org/officeDocument/2006/relationships/customXml" Target="../ink/ink68.xml"/><Relationship Id="rId11" Type="http://schemas.openxmlformats.org/officeDocument/2006/relationships/image" Target="../media/image59.png"/><Relationship Id="rId24" Type="http://schemas.openxmlformats.org/officeDocument/2006/relationships/customXml" Target="../ink/ink65.xml"/><Relationship Id="rId32" Type="http://schemas.openxmlformats.org/officeDocument/2006/relationships/image" Target="../media/image65.png"/><Relationship Id="rId37" Type="http://schemas.openxmlformats.org/officeDocument/2006/relationships/customXml" Target="../ink/ink73.xml"/><Relationship Id="rId40" Type="http://schemas.openxmlformats.org/officeDocument/2006/relationships/customXml" Target="../ink/ink75.xml"/><Relationship Id="rId45" Type="http://schemas.openxmlformats.org/officeDocument/2006/relationships/image" Target="../media/image70.png"/><Relationship Id="rId53" Type="http://schemas.openxmlformats.org/officeDocument/2006/relationships/image" Target="../media/image74.png"/><Relationship Id="rId5" Type="http://schemas.openxmlformats.org/officeDocument/2006/relationships/image" Target="../media/image56.png"/><Relationship Id="rId10" Type="http://schemas.openxmlformats.org/officeDocument/2006/relationships/customXml" Target="../ink/ink55.xml"/><Relationship Id="rId19" Type="http://schemas.openxmlformats.org/officeDocument/2006/relationships/customXml" Target="../ink/ink61.xml"/><Relationship Id="rId31" Type="http://schemas.openxmlformats.org/officeDocument/2006/relationships/customXml" Target="../ink/ink70.xml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4" Type="http://schemas.openxmlformats.org/officeDocument/2006/relationships/customXml" Target="../ink/ink52.xml"/><Relationship Id="rId9" Type="http://schemas.openxmlformats.org/officeDocument/2006/relationships/image" Target="../media/image58.png"/><Relationship Id="rId14" Type="http://schemas.openxmlformats.org/officeDocument/2006/relationships/customXml" Target="../ink/ink58.xml"/><Relationship Id="rId22" Type="http://schemas.openxmlformats.org/officeDocument/2006/relationships/customXml" Target="../ink/ink64.xml"/><Relationship Id="rId27" Type="http://schemas.openxmlformats.org/officeDocument/2006/relationships/image" Target="../media/image64.png"/><Relationship Id="rId30" Type="http://schemas.openxmlformats.org/officeDocument/2006/relationships/customXml" Target="../ink/ink69.xml"/><Relationship Id="rId35" Type="http://schemas.openxmlformats.org/officeDocument/2006/relationships/customXml" Target="../ink/ink72.xml"/><Relationship Id="rId43" Type="http://schemas.openxmlformats.org/officeDocument/2006/relationships/image" Target="../media/image69.png"/><Relationship Id="rId48" Type="http://schemas.openxmlformats.org/officeDocument/2006/relationships/customXml" Target="../ink/ink80.xml"/><Relationship Id="rId8" Type="http://schemas.openxmlformats.org/officeDocument/2006/relationships/customXml" Target="../ink/ink54.xml"/><Relationship Id="rId51" Type="http://schemas.openxmlformats.org/officeDocument/2006/relationships/image" Target="../media/image73.png"/><Relationship Id="rId3" Type="http://schemas.openxmlformats.org/officeDocument/2006/relationships/image" Target="../media/image55.png"/><Relationship Id="rId12" Type="http://schemas.openxmlformats.org/officeDocument/2006/relationships/customXml" Target="../ink/ink56.xml"/><Relationship Id="rId17" Type="http://schemas.openxmlformats.org/officeDocument/2006/relationships/customXml" Target="../ink/ink60.xml"/><Relationship Id="rId25" Type="http://schemas.openxmlformats.org/officeDocument/2006/relationships/image" Target="../media/image63.png"/><Relationship Id="rId33" Type="http://schemas.openxmlformats.org/officeDocument/2006/relationships/customXml" Target="../ink/ink71.xml"/><Relationship Id="rId38" Type="http://schemas.openxmlformats.org/officeDocument/2006/relationships/image" Target="../media/image68.png"/><Relationship Id="rId46" Type="http://schemas.openxmlformats.org/officeDocument/2006/relationships/customXml" Target="../ink/ink79.xml"/><Relationship Id="rId20" Type="http://schemas.openxmlformats.org/officeDocument/2006/relationships/customXml" Target="../ink/ink62.xml"/><Relationship Id="rId41" Type="http://schemas.openxmlformats.org/officeDocument/2006/relationships/customXml" Target="../ink/ink76.xml"/><Relationship Id="rId54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customXml" Target="../ink/ink59.xml"/><Relationship Id="rId23" Type="http://schemas.openxmlformats.org/officeDocument/2006/relationships/image" Target="../media/image62.png"/><Relationship Id="rId28" Type="http://schemas.openxmlformats.org/officeDocument/2006/relationships/customXml" Target="../ink/ink67.xml"/><Relationship Id="rId36" Type="http://schemas.openxmlformats.org/officeDocument/2006/relationships/image" Target="../media/image67.png"/><Relationship Id="rId4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4.png"/><Relationship Id="rId42" Type="http://schemas.openxmlformats.org/officeDocument/2006/relationships/image" Target="../media/image44.png"/><Relationship Id="rId47" Type="http://schemas.openxmlformats.org/officeDocument/2006/relationships/customXml" Target="../ink/ink25.xml"/><Relationship Id="rId50" Type="http://schemas.openxmlformats.org/officeDocument/2006/relationships/image" Target="../media/image48.png"/><Relationship Id="rId55" Type="http://schemas.openxmlformats.org/officeDocument/2006/relationships/customXml" Target="../ink/ink29.xml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6" Type="http://schemas.openxmlformats.org/officeDocument/2006/relationships/image" Target="../media/image31.png"/><Relationship Id="rId29" Type="http://schemas.openxmlformats.org/officeDocument/2006/relationships/customXml" Target="../ink/ink16.xml"/><Relationship Id="rId11" Type="http://schemas.openxmlformats.org/officeDocument/2006/relationships/customXml" Target="../ink/ink8.xml"/><Relationship Id="rId24" Type="http://schemas.openxmlformats.org/officeDocument/2006/relationships/image" Target="../media/image35.png"/><Relationship Id="rId32" Type="http://schemas.openxmlformats.org/officeDocument/2006/relationships/image" Target="../media/image3.png"/><Relationship Id="rId37" Type="http://schemas.openxmlformats.org/officeDocument/2006/relationships/customXml" Target="../ink/ink20.xml"/><Relationship Id="rId40" Type="http://schemas.openxmlformats.org/officeDocument/2006/relationships/image" Target="../media/image43.png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45.png"/><Relationship Id="rId52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22" Type="http://schemas.openxmlformats.org/officeDocument/2006/relationships/image" Target="../media/image34.png"/><Relationship Id="rId27" Type="http://schemas.openxmlformats.org/officeDocument/2006/relationships/customXml" Target="../ink/ink15.xml"/><Relationship Id="rId30" Type="http://schemas.openxmlformats.org/officeDocument/2006/relationships/image" Target="../media/image38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5.xml"/><Relationship Id="rId51" Type="http://schemas.openxmlformats.org/officeDocument/2006/relationships/customXml" Target="../ink/ink27.xml"/><Relationship Id="rId3" Type="http://schemas.openxmlformats.org/officeDocument/2006/relationships/image" Target="../media/image1.png"/><Relationship Id="rId12" Type="http://schemas.openxmlformats.org/officeDocument/2006/relationships/customXml" Target="../ink/ink9.xml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0" Type="http://schemas.openxmlformats.org/officeDocument/2006/relationships/image" Target="../media/image33.png"/><Relationship Id="rId41" Type="http://schemas.openxmlformats.org/officeDocument/2006/relationships/customXml" Target="../ink/ink22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23" Type="http://schemas.openxmlformats.org/officeDocument/2006/relationships/customXml" Target="../ink/ink13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46.xml"/><Relationship Id="rId42" Type="http://schemas.openxmlformats.org/officeDocument/2006/relationships/customXml" Target="../ink/ink50.xml"/><Relationship Id="rId7" Type="http://schemas.openxmlformats.org/officeDocument/2006/relationships/image" Target="../media/image8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10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23.png"/><Relationship Id="rId40" Type="http://schemas.openxmlformats.org/officeDocument/2006/relationships/customXml" Target="../ink/ink49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10" Type="http://schemas.openxmlformats.org/officeDocument/2006/relationships/customXml" Target="../ink/ink3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31.xml"/><Relationship Id="rId9" Type="http://schemas.openxmlformats.org/officeDocument/2006/relationships/image" Target="../media/image9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18.png"/><Relationship Id="rId30" Type="http://schemas.openxmlformats.org/officeDocument/2006/relationships/customXml" Target="../ink/ink4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8" Type="http://schemas.openxmlformats.org/officeDocument/2006/relationships/customXml" Target="../ink/ink33.xml"/><Relationship Id="rId3" Type="http://schemas.openxmlformats.org/officeDocument/2006/relationships/image" Target="../media/image6.png"/><Relationship Id="rId12" Type="http://schemas.openxmlformats.org/officeDocument/2006/relationships/customXml" Target="../ink/ink3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NullPointerExcep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454" y="1045502"/>
            <a:ext cx="9121346" cy="3069298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IN" sz="2800" b="1" i="0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Framework </a:t>
            </a: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LinkedList Class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FD35-6EC1-1909-7BF7-166F0301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1" y="247135"/>
            <a:ext cx="11714205" cy="642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void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addFirst(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type parameter in Linked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e)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Inserts the specified element at the beginning of this list.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void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addLast(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type parameter in Linked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e)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Appends the specified element to the end of this list. This method is equivalent to </a:t>
            </a:r>
            <a:r>
              <a:rPr lang="en-IN" sz="2400" b="0" i="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add(E)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AB2B1-6F20-E90D-76E4-5C6D170D2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073" y="1208625"/>
            <a:ext cx="6675329" cy="52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9B72-4498-2C89-79F8-BEDC3C62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150312"/>
            <a:ext cx="11874674" cy="65636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public </a:t>
            </a:r>
            <a:r>
              <a:rPr lang="en-IN" sz="240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LinkedList"/>
              </a:rPr>
              <a:t>E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getFirst()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the first element in this list.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public </a:t>
            </a:r>
            <a:r>
              <a:rPr lang="en-IN" sz="240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LinkedList"/>
              </a:rPr>
              <a:t>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getLast()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the last element in this list.</a:t>
            </a:r>
            <a:endParaRPr lang="en-US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IN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Throws: </a:t>
            </a:r>
            <a:r>
              <a:rPr lang="en-IN" sz="200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util"/>
              </a:rPr>
              <a:t>NoSuchElementException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- if this list is empty</a:t>
            </a:r>
          </a:p>
          <a:p>
            <a:pPr marL="0" indent="0">
              <a:buNone/>
            </a:pPr>
            <a:endParaRPr lang="en-IN" sz="20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20A5-3646-F52A-173F-1B5DA6FD2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22" y="1575055"/>
            <a:ext cx="6161762" cy="48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876F0-9BC2-316D-5D20-1AF603C53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21" y="162838"/>
            <a:ext cx="8743167" cy="60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753D1F-E235-0FD6-87E6-3B183CB8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869" y="428625"/>
            <a:ext cx="8763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3E2F-483A-B326-3025-5BFFC105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8" y="162838"/>
            <a:ext cx="11837096" cy="65010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public </a:t>
            </a:r>
            <a:r>
              <a:rPr lang="en-IN" sz="240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LinkedList"/>
              </a:rPr>
              <a:t>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removeFirst()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Removes and returns the first element from this list.</a:t>
            </a:r>
          </a:p>
          <a:p>
            <a:pPr marL="0" indent="0" algn="l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public </a:t>
            </a:r>
            <a:r>
              <a:rPr lang="en-IN" sz="240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LinkedList"/>
              </a:rPr>
              <a:t>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removeLast()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Removes and returns the last element from this list.</a:t>
            </a:r>
          </a:p>
          <a:p>
            <a:pPr marL="0" indent="0" algn="l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1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Throws : </a:t>
            </a:r>
            <a:r>
              <a:rPr lang="en-IN" sz="2400" b="0" i="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util"/>
              </a:rPr>
              <a:t>NoSuchElementException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if this list is empty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D101D-BA58-DD11-259E-333E5015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26" y="1693177"/>
            <a:ext cx="4902896" cy="4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752E86-B02C-2731-5A54-4510122B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05" y="135493"/>
            <a:ext cx="5644346" cy="3897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EE094-599A-F4E9-03DE-3B3C6612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10" y="2084437"/>
            <a:ext cx="5757507" cy="38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864D-F36E-2B64-C499-071CF4FE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4" y="112734"/>
            <a:ext cx="11887200" cy="6626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LinkedList l = </a:t>
            </a:r>
            <a:r>
              <a:rPr lang="en-IN" sz="2000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LinkedList();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l.add(</a:t>
            </a:r>
            <a:r>
              <a:rPr lang="en-IN" sz="200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"momedaram"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); l.add(</a:t>
            </a:r>
            <a:r>
              <a:rPr lang="en-IN" sz="2000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); l.add(</a:t>
            </a:r>
            <a:r>
              <a:rPr lang="en-IN" sz="200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"momedaram"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); l.add(</a:t>
            </a:r>
            <a:r>
              <a:rPr lang="en-IN" sz="20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8B3240-3C31-D750-16DB-2915BEFC42B3}"/>
              </a:ext>
            </a:extLst>
          </p:cNvPr>
          <p:cNvGrpSpPr/>
          <p:nvPr/>
        </p:nvGrpSpPr>
        <p:grpSpPr>
          <a:xfrm>
            <a:off x="649963" y="1598513"/>
            <a:ext cx="2719080" cy="1026360"/>
            <a:chOff x="649963" y="1598513"/>
            <a:chExt cx="2719080" cy="10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1E92E8-B817-2246-42F1-AA861F580CE6}"/>
                    </a:ext>
                  </a:extLst>
                </p14:cNvPr>
                <p14:cNvContentPartPr/>
                <p14:nvPr/>
              </p14:nvContentPartPr>
              <p14:xfrm>
                <a:off x="649963" y="1598513"/>
                <a:ext cx="2719080" cy="10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1E92E8-B817-2246-42F1-AA861F580C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963" y="1580513"/>
                  <a:ext cx="2754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D1BAF3-AC20-81E8-4069-92C791DF3FA9}"/>
                    </a:ext>
                  </a:extLst>
                </p14:cNvPr>
                <p14:cNvContentPartPr/>
                <p14:nvPr/>
              </p14:nvContentPartPr>
              <p14:xfrm>
                <a:off x="1375003" y="1710113"/>
                <a:ext cx="11160" cy="88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D1BAF3-AC20-81E8-4069-92C791DF3F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7003" y="1692113"/>
                  <a:ext cx="468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47994B-3FC5-F001-C288-58B2CB6DDF7E}"/>
                    </a:ext>
                  </a:extLst>
                </p14:cNvPr>
                <p14:cNvContentPartPr/>
                <p14:nvPr/>
              </p14:nvContentPartPr>
              <p14:xfrm>
                <a:off x="2377243" y="1645313"/>
                <a:ext cx="45000" cy="94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47994B-3FC5-F001-C288-58B2CB6DDF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9243" y="1627313"/>
                  <a:ext cx="8064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94CECF-24F6-25F4-4DA5-ED059786279C}"/>
                    </a:ext>
                  </a:extLst>
                </p14:cNvPr>
                <p14:cNvContentPartPr/>
                <p14:nvPr/>
              </p14:nvContentPartPr>
              <p14:xfrm>
                <a:off x="787123" y="1989833"/>
                <a:ext cx="466200" cy="25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94CECF-24F6-25F4-4DA5-ED05978627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483" y="1971833"/>
                  <a:ext cx="5018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60696E-110A-A18D-DD44-3006A75C2F2A}"/>
                    </a:ext>
                  </a:extLst>
                </p14:cNvPr>
                <p14:cNvContentPartPr/>
                <p14:nvPr/>
              </p14:nvContentPartPr>
              <p14:xfrm>
                <a:off x="1022923" y="1871753"/>
                <a:ext cx="83880" cy="510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60696E-110A-A18D-DD44-3006A75C2F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4923" y="1854113"/>
                  <a:ext cx="119520" cy="54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EB760E5-E72E-2121-8101-3D468D80A974}"/>
              </a:ext>
            </a:extLst>
          </p:cNvPr>
          <p:cNvSpPr txBox="1"/>
          <p:nvPr/>
        </p:nvSpPr>
        <p:spPr>
          <a:xfrm>
            <a:off x="1375003" y="1871753"/>
            <a:ext cx="10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momedaram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5CE48-F19D-16F4-96AB-C949CD028F1F}"/>
              </a:ext>
            </a:extLst>
          </p:cNvPr>
          <p:cNvGrpSpPr/>
          <p:nvPr/>
        </p:nvGrpSpPr>
        <p:grpSpPr>
          <a:xfrm>
            <a:off x="3996493" y="1550497"/>
            <a:ext cx="2719080" cy="1026360"/>
            <a:chOff x="649963" y="1598513"/>
            <a:chExt cx="2719080" cy="10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DCD490-251E-5A1E-9616-0D966F8CE3BD}"/>
                    </a:ext>
                  </a:extLst>
                </p14:cNvPr>
                <p14:cNvContentPartPr/>
                <p14:nvPr/>
              </p14:nvContentPartPr>
              <p14:xfrm>
                <a:off x="649963" y="1598513"/>
                <a:ext cx="2719080" cy="102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DCD490-251E-5A1E-9616-0D966F8CE3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963" y="1580513"/>
                  <a:ext cx="2754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1B5858-0523-7A73-5E16-7830F1DBBF1C}"/>
                    </a:ext>
                  </a:extLst>
                </p14:cNvPr>
                <p14:cNvContentPartPr/>
                <p14:nvPr/>
              </p14:nvContentPartPr>
              <p14:xfrm>
                <a:off x="1375003" y="1710113"/>
                <a:ext cx="11160" cy="887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1B5858-0523-7A73-5E16-7830F1DBBF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7003" y="1692113"/>
                  <a:ext cx="468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8C7A1D-4A7C-4A3D-849D-F086E9DC3B36}"/>
                    </a:ext>
                  </a:extLst>
                </p14:cNvPr>
                <p14:cNvContentPartPr/>
                <p14:nvPr/>
              </p14:nvContentPartPr>
              <p14:xfrm>
                <a:off x="2377243" y="1645313"/>
                <a:ext cx="45000" cy="9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8C7A1D-4A7C-4A3D-849D-F086E9DC3B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9243" y="1627313"/>
                  <a:ext cx="80640" cy="9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28CEB8-6F13-EC7E-F98D-04D3AE9E8B19}"/>
              </a:ext>
            </a:extLst>
          </p:cNvPr>
          <p:cNvSpPr txBox="1"/>
          <p:nvPr/>
        </p:nvSpPr>
        <p:spPr>
          <a:xfrm>
            <a:off x="4721533" y="1823737"/>
            <a:ext cx="10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CE38FF-1C16-A09D-8FA9-C94943B9DEF0}"/>
                  </a:ext>
                </a:extLst>
              </p14:cNvPr>
              <p14:cNvContentPartPr/>
              <p14:nvPr/>
            </p14:nvContentPartPr>
            <p14:xfrm>
              <a:off x="3434923" y="1853393"/>
              <a:ext cx="470160" cy="250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CE38FF-1C16-A09D-8FA9-C94943B9DE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6923" y="1835753"/>
                <a:ext cx="505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E12DEC-CF44-C44C-9502-6912E19FC989}"/>
                  </a:ext>
                </a:extLst>
              </p14:cNvPr>
              <p14:cNvContentPartPr/>
              <p14:nvPr/>
            </p14:nvContentPartPr>
            <p14:xfrm>
              <a:off x="3587563" y="2241473"/>
              <a:ext cx="342000" cy="182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E12DEC-CF44-C44C-9502-6912E19FC9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69923" y="2223473"/>
                <a:ext cx="37764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E2E86E0-5CBF-EA35-7DD9-D87ECBB6D8C1}"/>
              </a:ext>
            </a:extLst>
          </p:cNvPr>
          <p:cNvGrpSpPr/>
          <p:nvPr/>
        </p:nvGrpSpPr>
        <p:grpSpPr>
          <a:xfrm>
            <a:off x="7278305" y="1450289"/>
            <a:ext cx="2719080" cy="1026360"/>
            <a:chOff x="649963" y="1598513"/>
            <a:chExt cx="2719080" cy="10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E9C149-F431-E3CB-B13A-AC1709EAB46E}"/>
                    </a:ext>
                  </a:extLst>
                </p14:cNvPr>
                <p14:cNvContentPartPr/>
                <p14:nvPr/>
              </p14:nvContentPartPr>
              <p14:xfrm>
                <a:off x="649963" y="1598513"/>
                <a:ext cx="2719080" cy="102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E9C149-F431-E3CB-B13A-AC1709EAB4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963" y="1580513"/>
                  <a:ext cx="2754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E3CC75-92CD-3091-51D5-A6D3CA33B61D}"/>
                    </a:ext>
                  </a:extLst>
                </p14:cNvPr>
                <p14:cNvContentPartPr/>
                <p14:nvPr/>
              </p14:nvContentPartPr>
              <p14:xfrm>
                <a:off x="1375003" y="1710113"/>
                <a:ext cx="11160" cy="88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E3CC75-92CD-3091-51D5-A6D3CA33B6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7003" y="1692113"/>
                  <a:ext cx="468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5AC105-52B3-32D1-9722-361F49FD3F9B}"/>
                    </a:ext>
                  </a:extLst>
                </p14:cNvPr>
                <p14:cNvContentPartPr/>
                <p14:nvPr/>
              </p14:nvContentPartPr>
              <p14:xfrm>
                <a:off x="2377243" y="1645313"/>
                <a:ext cx="45000" cy="944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5AC105-52B3-32D1-9722-361F49FD3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9243" y="1627313"/>
                  <a:ext cx="80640" cy="9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FFE629A-CE89-4C3D-B5F4-BD0D66C361FC}"/>
              </a:ext>
            </a:extLst>
          </p:cNvPr>
          <p:cNvSpPr txBox="1"/>
          <p:nvPr/>
        </p:nvSpPr>
        <p:spPr>
          <a:xfrm>
            <a:off x="8003345" y="1723529"/>
            <a:ext cx="10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momedaram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FBEF485-D9DE-D27F-FB82-112137174642}"/>
                  </a:ext>
                </a:extLst>
              </p14:cNvPr>
              <p14:cNvContentPartPr/>
              <p14:nvPr/>
            </p14:nvContentPartPr>
            <p14:xfrm>
              <a:off x="6809203" y="1755473"/>
              <a:ext cx="321840" cy="206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FBEF485-D9DE-D27F-FB82-1121371746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1563" y="1737473"/>
                <a:ext cx="3574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AB09F16-58FA-BBAF-D7F0-42F7F9D73DC1}"/>
              </a:ext>
            </a:extLst>
          </p:cNvPr>
          <p:cNvGrpSpPr/>
          <p:nvPr/>
        </p:nvGrpSpPr>
        <p:grpSpPr>
          <a:xfrm>
            <a:off x="6800563" y="2120873"/>
            <a:ext cx="327240" cy="156960"/>
            <a:chOff x="6800563" y="2120873"/>
            <a:chExt cx="3272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EF139D-B468-8D48-7CCF-21401E19BB87}"/>
                    </a:ext>
                  </a:extLst>
                </p14:cNvPr>
                <p14:cNvContentPartPr/>
                <p14:nvPr/>
              </p14:nvContentPartPr>
              <p14:xfrm>
                <a:off x="6840163" y="2200073"/>
                <a:ext cx="287640" cy="1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EF139D-B468-8D48-7CCF-21401E19BB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2523" y="2182073"/>
                  <a:ext cx="323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D3C951-2888-919B-1DEF-E6C71E8FFC99}"/>
                    </a:ext>
                  </a:extLst>
                </p14:cNvPr>
                <p14:cNvContentPartPr/>
                <p14:nvPr/>
              </p14:nvContentPartPr>
              <p14:xfrm>
                <a:off x="6800563" y="2120873"/>
                <a:ext cx="115920" cy="15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D3C951-2888-919B-1DEF-E6C71E8FFC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82923" y="2103233"/>
                  <a:ext cx="1515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5837AC-1F9C-9B76-36C5-7AA8C446AC0B}"/>
              </a:ext>
            </a:extLst>
          </p:cNvPr>
          <p:cNvGrpSpPr/>
          <p:nvPr/>
        </p:nvGrpSpPr>
        <p:grpSpPr>
          <a:xfrm>
            <a:off x="8931737" y="3003513"/>
            <a:ext cx="2719080" cy="1026360"/>
            <a:chOff x="649963" y="1598513"/>
            <a:chExt cx="2719080" cy="10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8B0215-FD8D-6AE0-A488-F0581688F1B0}"/>
                    </a:ext>
                  </a:extLst>
                </p14:cNvPr>
                <p14:cNvContentPartPr/>
                <p14:nvPr/>
              </p14:nvContentPartPr>
              <p14:xfrm>
                <a:off x="649963" y="1598513"/>
                <a:ext cx="2719080" cy="102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8B0215-FD8D-6AE0-A488-F0581688F1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963" y="1580513"/>
                  <a:ext cx="2754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96A279-0C9C-08C7-52EF-6F76180B4644}"/>
                    </a:ext>
                  </a:extLst>
                </p14:cNvPr>
                <p14:cNvContentPartPr/>
                <p14:nvPr/>
              </p14:nvContentPartPr>
              <p14:xfrm>
                <a:off x="1375003" y="1710113"/>
                <a:ext cx="11160" cy="88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96A279-0C9C-08C7-52EF-6F76180B46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7003" y="1692113"/>
                  <a:ext cx="468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F5E8AA-3745-89A4-1199-DEBBFD02743B}"/>
                    </a:ext>
                  </a:extLst>
                </p14:cNvPr>
                <p14:cNvContentPartPr/>
                <p14:nvPr/>
              </p14:nvContentPartPr>
              <p14:xfrm>
                <a:off x="2377243" y="1645313"/>
                <a:ext cx="45000" cy="944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F5E8AA-3745-89A4-1199-DEBBFD0274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9243" y="1627313"/>
                  <a:ext cx="80640" cy="9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DB38290-50A1-4710-0749-A0FC736A2C3B}"/>
              </a:ext>
            </a:extLst>
          </p:cNvPr>
          <p:cNvSpPr txBox="1"/>
          <p:nvPr/>
        </p:nvSpPr>
        <p:spPr>
          <a:xfrm>
            <a:off x="9656777" y="3276753"/>
            <a:ext cx="10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D3F682-101F-8989-6440-B339FEF4D6F1}"/>
              </a:ext>
            </a:extLst>
          </p:cNvPr>
          <p:cNvGrpSpPr/>
          <p:nvPr/>
        </p:nvGrpSpPr>
        <p:grpSpPr>
          <a:xfrm>
            <a:off x="10917883" y="3233633"/>
            <a:ext cx="581040" cy="592920"/>
            <a:chOff x="10917883" y="3233633"/>
            <a:chExt cx="58104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E5914C-463B-9478-B910-DA76C6CF4311}"/>
                    </a:ext>
                  </a:extLst>
                </p14:cNvPr>
                <p14:cNvContentPartPr/>
                <p14:nvPr/>
              </p14:nvContentPartPr>
              <p14:xfrm>
                <a:off x="10917883" y="3326513"/>
                <a:ext cx="581040" cy="35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E5914C-463B-9478-B910-DA76C6CF43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99883" y="3308513"/>
                  <a:ext cx="6166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090E67-974D-9DB7-A5FC-14BA7F062C72}"/>
                    </a:ext>
                  </a:extLst>
                </p14:cNvPr>
                <p14:cNvContentPartPr/>
                <p14:nvPr/>
              </p14:nvContentPartPr>
              <p14:xfrm>
                <a:off x="11200483" y="3233633"/>
                <a:ext cx="44280" cy="59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090E67-974D-9DB7-A5FC-14BA7F062C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82843" y="3215993"/>
                  <a:ext cx="79920" cy="62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FD32B21-7ADC-00DE-5C15-660B7DC9005C}"/>
                  </a:ext>
                </a:extLst>
              </p14:cNvPr>
              <p14:cNvContentPartPr/>
              <p14:nvPr/>
            </p14:nvContentPartPr>
            <p14:xfrm>
              <a:off x="7855003" y="2149673"/>
              <a:ext cx="2470320" cy="1667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FD32B21-7ADC-00DE-5C15-660B7DC900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37363" y="2131673"/>
                <a:ext cx="2505960" cy="17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4E1CA2F-1950-B4CC-7043-578F4AF02EFE}"/>
                  </a:ext>
                </a:extLst>
              </p14:cNvPr>
              <p14:cNvContentPartPr/>
              <p14:nvPr/>
            </p14:nvContentPartPr>
            <p14:xfrm>
              <a:off x="8733043" y="1691033"/>
              <a:ext cx="1909080" cy="1831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4E1CA2F-1950-B4CC-7043-578F4AF02EF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15043" y="1673393"/>
                <a:ext cx="1944720" cy="18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F91BCDB-F87C-400C-071D-2164253E1F63}"/>
              </a:ext>
            </a:extLst>
          </p:cNvPr>
          <p:cNvGrpSpPr/>
          <p:nvPr/>
        </p:nvGrpSpPr>
        <p:grpSpPr>
          <a:xfrm>
            <a:off x="2505899" y="3241507"/>
            <a:ext cx="2719080" cy="1026360"/>
            <a:chOff x="649963" y="1598513"/>
            <a:chExt cx="2719080" cy="10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EE1929-AF18-3363-455B-97D388CAED09}"/>
                    </a:ext>
                  </a:extLst>
                </p14:cNvPr>
                <p14:cNvContentPartPr/>
                <p14:nvPr/>
              </p14:nvContentPartPr>
              <p14:xfrm>
                <a:off x="649963" y="1598513"/>
                <a:ext cx="2719080" cy="10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EE1929-AF18-3363-455B-97D388CAED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963" y="1580513"/>
                  <a:ext cx="2754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035ED8-2B4A-4716-8C65-97F54E0417A0}"/>
                    </a:ext>
                  </a:extLst>
                </p14:cNvPr>
                <p14:cNvContentPartPr/>
                <p14:nvPr/>
              </p14:nvContentPartPr>
              <p14:xfrm>
                <a:off x="1375003" y="1710113"/>
                <a:ext cx="11160" cy="887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035ED8-2B4A-4716-8C65-97F54E0417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7003" y="1692113"/>
                  <a:ext cx="468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27A9AF-5F57-5021-83D4-D876D646092F}"/>
                    </a:ext>
                  </a:extLst>
                </p14:cNvPr>
                <p14:cNvContentPartPr/>
                <p14:nvPr/>
              </p14:nvContentPartPr>
              <p14:xfrm>
                <a:off x="2377243" y="1645313"/>
                <a:ext cx="45000" cy="94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27A9AF-5F57-5021-83D4-D876D64609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9243" y="1627313"/>
                  <a:ext cx="80640" cy="9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02490AA-7945-3063-92DC-97DCFCEEEE1A}"/>
              </a:ext>
            </a:extLst>
          </p:cNvPr>
          <p:cNvSpPr txBox="1"/>
          <p:nvPr/>
        </p:nvSpPr>
        <p:spPr>
          <a:xfrm>
            <a:off x="3230939" y="3514747"/>
            <a:ext cx="10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CADDFD7-11C4-EDB9-DB54-99B727455102}"/>
              </a:ext>
            </a:extLst>
          </p:cNvPr>
          <p:cNvGrpSpPr/>
          <p:nvPr/>
        </p:nvGrpSpPr>
        <p:grpSpPr>
          <a:xfrm>
            <a:off x="2173843" y="2226713"/>
            <a:ext cx="1397880" cy="1583640"/>
            <a:chOff x="2173843" y="2226713"/>
            <a:chExt cx="1397880" cy="15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68F68F-AC1A-A146-8E2D-5C07777B8F88}"/>
                    </a:ext>
                  </a:extLst>
                </p14:cNvPr>
                <p14:cNvContentPartPr/>
                <p14:nvPr/>
              </p14:nvContentPartPr>
              <p14:xfrm>
                <a:off x="2173843" y="2226713"/>
                <a:ext cx="1397880" cy="151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68F68F-AC1A-A146-8E2D-5C07777B8F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56203" y="2208713"/>
                  <a:ext cx="1433520" cy="15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372FA0-812C-9FF0-DB35-DF659C2AD51A}"/>
                    </a:ext>
                  </a:extLst>
                </p14:cNvPr>
                <p14:cNvContentPartPr/>
                <p14:nvPr/>
              </p14:nvContentPartPr>
              <p14:xfrm>
                <a:off x="2241163" y="3569153"/>
                <a:ext cx="172440" cy="24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372FA0-812C-9FF0-DB35-DF659C2AD5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3523" y="3551513"/>
                  <a:ext cx="20808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02B0CE-4414-D0B9-878B-7D3B5B81F1A4}"/>
                  </a:ext>
                </a:extLst>
              </p14:cNvPr>
              <p14:cNvContentPartPr/>
              <p14:nvPr/>
            </p14:nvContentPartPr>
            <p14:xfrm>
              <a:off x="3837043" y="2526953"/>
              <a:ext cx="1624680" cy="1050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02B0CE-4414-D0B9-878B-7D3B5B81F1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19403" y="2509313"/>
                <a:ext cx="166032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43C07A-E14A-8703-65CF-80E3083BA241}"/>
                  </a:ext>
                </a:extLst>
              </p14:cNvPr>
              <p14:cNvContentPartPr/>
              <p14:nvPr/>
            </p14:nvContentPartPr>
            <p14:xfrm>
              <a:off x="5248243" y="3356393"/>
              <a:ext cx="206280" cy="330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43C07A-E14A-8703-65CF-80E3083BA24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0603" y="3338393"/>
                <a:ext cx="24192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965FEEA-AE1E-4813-B8C1-F113F7718617}"/>
              </a:ext>
            </a:extLst>
          </p:cNvPr>
          <p:cNvGrpSpPr/>
          <p:nvPr/>
        </p:nvGrpSpPr>
        <p:grpSpPr>
          <a:xfrm>
            <a:off x="3365100" y="1248485"/>
            <a:ext cx="545760" cy="1370880"/>
            <a:chOff x="3365083" y="1456313"/>
            <a:chExt cx="545760" cy="13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160420-8AB1-021F-E782-C2272F64A4F5}"/>
                    </a:ext>
                  </a:extLst>
                </p14:cNvPr>
                <p14:cNvContentPartPr/>
                <p14:nvPr/>
              </p14:nvContentPartPr>
              <p14:xfrm>
                <a:off x="3365083" y="2203313"/>
                <a:ext cx="120600" cy="21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160420-8AB1-021F-E782-C2272F64A4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47083" y="2185313"/>
                  <a:ext cx="156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74C96D-C005-F7A1-C05B-CC51453C2D33}"/>
                    </a:ext>
                  </a:extLst>
                </p14:cNvPr>
                <p14:cNvContentPartPr/>
                <p14:nvPr/>
              </p14:nvContentPartPr>
              <p14:xfrm>
                <a:off x="3475603" y="1456313"/>
                <a:ext cx="435240" cy="1319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74C96D-C005-F7A1-C05B-CC51453C2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57603" y="1438313"/>
                  <a:ext cx="470880" cy="13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AF8290-307F-CA77-A745-8D2873E6F700}"/>
                    </a:ext>
                  </a:extLst>
                </p14:cNvPr>
                <p14:cNvContentPartPr/>
                <p14:nvPr/>
              </p14:nvContentPartPr>
              <p14:xfrm>
                <a:off x="3630403" y="1593833"/>
                <a:ext cx="62280" cy="1233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AF8290-307F-CA77-A745-8D2873E6F7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12403" y="1576193"/>
                  <a:ext cx="97920" cy="126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35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32" grpId="0"/>
      <p:bldP spid="43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C30C-0875-2AAA-2400-C65B0EA1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728663"/>
            <a:ext cx="10219181" cy="530603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If our frequent operation is insertion (or) deletion then LinkedList is the best choice. </a:t>
            </a:r>
          </a:p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If our frequent operation is retrieval operation then LinkedList is not recommended.</a:t>
            </a:r>
          </a:p>
        </p:txBody>
      </p:sp>
    </p:spTree>
    <p:extLst>
      <p:ext uri="{BB962C8B-B14F-4D97-AF65-F5344CB8AC3E}">
        <p14:creationId xmlns:p14="http://schemas.microsoft.com/office/powerpoint/2010/main" val="201947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LinkedList class is implementation class for List interface.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DC8076-4C07-E572-A42F-AC772E8A5536}"/>
                  </a:ext>
                </a:extLst>
              </p14:cNvPr>
              <p14:cNvContentPartPr/>
              <p14:nvPr/>
            </p14:nvContentPartPr>
            <p14:xfrm>
              <a:off x="4494843" y="680016"/>
              <a:ext cx="1871280" cy="106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DC8076-4C07-E572-A42F-AC772E8A5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846" y="662016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F45354-ECDE-3D73-44A8-B6008B852F75}"/>
              </a:ext>
            </a:extLst>
          </p:cNvPr>
          <p:cNvSpPr txBox="1"/>
          <p:nvPr/>
        </p:nvSpPr>
        <p:spPr>
          <a:xfrm>
            <a:off x="4806783" y="951473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8E1FD1-7D4A-A4AB-0A27-959ACE75B3B7}"/>
                  </a:ext>
                </a:extLst>
              </p14:cNvPr>
              <p14:cNvContentPartPr/>
              <p14:nvPr/>
            </p14:nvContentPartPr>
            <p14:xfrm>
              <a:off x="4647243" y="2228732"/>
              <a:ext cx="1871280" cy="106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8E1FD1-7D4A-A4AB-0A27-959ACE75B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246" y="2210732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065D74-08E5-1DDF-A8C1-5BD842BC0D1F}"/>
              </a:ext>
            </a:extLst>
          </p:cNvPr>
          <p:cNvSpPr txBox="1"/>
          <p:nvPr/>
        </p:nvSpPr>
        <p:spPr>
          <a:xfrm>
            <a:off x="4959183" y="2500189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B3319A-8E08-8988-2173-0A9A56BB54CB}"/>
                  </a:ext>
                </a:extLst>
              </p14:cNvPr>
              <p14:cNvContentPartPr/>
              <p14:nvPr/>
            </p14:nvContentPartPr>
            <p14:xfrm>
              <a:off x="5216643" y="1804839"/>
              <a:ext cx="194400" cy="36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B3319A-8E08-8988-2173-0A9A56BB54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8610" y="1786839"/>
                <a:ext cx="230106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4D2180-E981-8297-FE33-E6E6D6CAC772}"/>
                  </a:ext>
                </a:extLst>
              </p14:cNvPr>
              <p14:cNvContentPartPr/>
              <p14:nvPr/>
            </p14:nvContentPartPr>
            <p14:xfrm>
              <a:off x="4799643" y="3690952"/>
              <a:ext cx="1871280" cy="1065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4D2180-E981-8297-FE33-E6E6D6CAC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646" y="3672952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63E772B-9E38-549D-72C1-1D9953F6E8B7}"/>
              </a:ext>
            </a:extLst>
          </p:cNvPr>
          <p:cNvSpPr txBox="1"/>
          <p:nvPr/>
        </p:nvSpPr>
        <p:spPr>
          <a:xfrm>
            <a:off x="5111583" y="3962409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D7E7D9-BD7B-CDC7-DF95-923A7D11EFD2}"/>
                  </a:ext>
                </a:extLst>
              </p14:cNvPr>
              <p14:cNvContentPartPr/>
              <p14:nvPr/>
            </p14:nvContentPartPr>
            <p14:xfrm>
              <a:off x="5369043" y="3267059"/>
              <a:ext cx="194400" cy="36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D7E7D9-BD7B-CDC7-DF95-923A7D11E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1010" y="3249059"/>
                <a:ext cx="230106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28E541-5F6F-82CC-E544-BA50C76CD3B1}"/>
                  </a:ext>
                </a:extLst>
              </p14:cNvPr>
              <p14:cNvContentPartPr/>
              <p14:nvPr/>
            </p14:nvContentPartPr>
            <p14:xfrm>
              <a:off x="1788705" y="5573300"/>
              <a:ext cx="1871280" cy="106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28E541-5F6F-82CC-E544-BA50C76CD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708" y="5555300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E657441-2F72-27C3-F0CB-DBA0DE1D37A7}"/>
              </a:ext>
            </a:extLst>
          </p:cNvPr>
          <p:cNvSpPr txBox="1"/>
          <p:nvPr/>
        </p:nvSpPr>
        <p:spPr>
          <a:xfrm>
            <a:off x="5263983" y="584475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B87293-8DB6-712F-130E-11AA48912545}"/>
                  </a:ext>
                </a:extLst>
              </p14:cNvPr>
              <p14:cNvContentPartPr/>
              <p14:nvPr/>
            </p14:nvContentPartPr>
            <p14:xfrm>
              <a:off x="5104443" y="5602131"/>
              <a:ext cx="1871280" cy="1065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B87293-8DB6-712F-130E-11AA48912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446" y="5584131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76E4A2-253C-ED26-C38E-AE0851C10523}"/>
              </a:ext>
            </a:extLst>
          </p:cNvPr>
          <p:cNvSpPr txBox="1"/>
          <p:nvPr/>
        </p:nvSpPr>
        <p:spPr>
          <a:xfrm>
            <a:off x="2253045" y="599715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C69F52-9F59-E895-2FE8-C3F0B6FD3542}"/>
                  </a:ext>
                </a:extLst>
              </p14:cNvPr>
              <p14:cNvContentPartPr/>
              <p14:nvPr/>
            </p14:nvContentPartPr>
            <p14:xfrm>
              <a:off x="8790885" y="5495041"/>
              <a:ext cx="1871280" cy="1065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C69F52-9F59-E895-2FE8-C3F0B6FD3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2888" y="5477041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A2FC23E-8CFF-4C76-E1A9-4BACD2B1F70F}"/>
              </a:ext>
            </a:extLst>
          </p:cNvPr>
          <p:cNvSpPr txBox="1"/>
          <p:nvPr/>
        </p:nvSpPr>
        <p:spPr>
          <a:xfrm>
            <a:off x="9102825" y="576649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3C5073-2D3D-ADFA-43EB-A438702EAB91}"/>
              </a:ext>
            </a:extLst>
          </p:cNvPr>
          <p:cNvGrpSpPr/>
          <p:nvPr/>
        </p:nvGrpSpPr>
        <p:grpSpPr>
          <a:xfrm>
            <a:off x="2995083" y="5294679"/>
            <a:ext cx="425520" cy="124920"/>
            <a:chOff x="2995083" y="5134038"/>
            <a:chExt cx="42552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62492D-51AD-18EA-C368-4BE0F3E9119D}"/>
                    </a:ext>
                  </a:extLst>
                </p14:cNvPr>
                <p14:cNvContentPartPr/>
                <p14:nvPr/>
              </p14:nvContentPartPr>
              <p14:xfrm>
                <a:off x="2995083" y="5206398"/>
                <a:ext cx="102960" cy="5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EBBDCA-C2A2-8999-FB3D-4DF0C8B5BA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77083" y="5188398"/>
                  <a:ext cx="138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D8562F-CA5B-FD9F-0A30-3178D7A3A930}"/>
                    </a:ext>
                  </a:extLst>
                </p14:cNvPr>
                <p14:cNvContentPartPr/>
                <p14:nvPr/>
              </p14:nvContentPartPr>
              <p14:xfrm>
                <a:off x="3235923" y="5134038"/>
                <a:ext cx="184680" cy="4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25732-108C-E402-B991-809EE0C23A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7923" y="5116038"/>
                  <a:ext cx="2203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5D519F-732E-4D93-DCCE-B5D8845945DC}"/>
              </a:ext>
            </a:extLst>
          </p:cNvPr>
          <p:cNvGrpSpPr/>
          <p:nvPr/>
        </p:nvGrpSpPr>
        <p:grpSpPr>
          <a:xfrm>
            <a:off x="3679083" y="4803279"/>
            <a:ext cx="1092240" cy="455760"/>
            <a:chOff x="3679083" y="4642638"/>
            <a:chExt cx="109224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5BE5B6-8083-13EF-04BB-A30A24CEFC10}"/>
                    </a:ext>
                  </a:extLst>
                </p14:cNvPr>
                <p14:cNvContentPartPr/>
                <p14:nvPr/>
              </p14:nvContentPartPr>
              <p14:xfrm>
                <a:off x="3679083" y="5069238"/>
                <a:ext cx="113400" cy="2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743AE9-5A56-71EA-9F0D-3EAED3ED67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61443" y="5051238"/>
                  <a:ext cx="149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583A5D-5FE2-9FBD-2EC2-9F24CE002A5E}"/>
                    </a:ext>
                  </a:extLst>
                </p14:cNvPr>
                <p14:cNvContentPartPr/>
                <p14:nvPr/>
              </p14:nvContentPartPr>
              <p14:xfrm>
                <a:off x="3941163" y="5018478"/>
                <a:ext cx="27360" cy="1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07B91-FF19-0D69-7E3A-1CA017B559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23523" y="5000478"/>
                  <a:ext cx="63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932A2E-1348-356B-0EBE-BA761BEF661A}"/>
                    </a:ext>
                  </a:extLst>
                </p14:cNvPr>
                <p14:cNvContentPartPr/>
                <p14:nvPr/>
              </p14:nvContentPartPr>
              <p14:xfrm>
                <a:off x="3968163" y="4967358"/>
                <a:ext cx="100080" cy="51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36B7BF-F8F3-D290-96B4-592BA577153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50163" y="4949358"/>
                  <a:ext cx="135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C1436F-1D71-E7FA-C17A-7BD9D0B0D0AD}"/>
                    </a:ext>
                  </a:extLst>
                </p14:cNvPr>
                <p14:cNvContentPartPr/>
                <p14:nvPr/>
              </p14:nvContentPartPr>
              <p14:xfrm>
                <a:off x="4205403" y="4864038"/>
                <a:ext cx="170640" cy="5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9AB02C-8B15-5057-8685-CAC073A84B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87763" y="4846038"/>
                  <a:ext cx="20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924EE0-8671-F111-6041-7ECA77029593}"/>
                    </a:ext>
                  </a:extLst>
                </p14:cNvPr>
                <p14:cNvContentPartPr/>
                <p14:nvPr/>
              </p14:nvContentPartPr>
              <p14:xfrm>
                <a:off x="4561443" y="4756038"/>
                <a:ext cx="46440" cy="2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A8D243-FB93-3F21-0E8D-440779F3130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43443" y="4738398"/>
                  <a:ext cx="82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9F50D3-020B-A93C-84FC-67626FFAE7B5}"/>
                    </a:ext>
                  </a:extLst>
                </p14:cNvPr>
                <p14:cNvContentPartPr/>
                <p14:nvPr/>
              </p14:nvContentPartPr>
              <p14:xfrm>
                <a:off x="4518603" y="4642638"/>
                <a:ext cx="252720" cy="32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D404CD-1DAF-DA0A-FA05-D233AFAB32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0603" y="4624638"/>
                  <a:ext cx="288360" cy="36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94500C5-45A3-5D52-CDE3-A24F633665F8}"/>
                  </a:ext>
                </a:extLst>
              </p14:cNvPr>
              <p14:cNvContentPartPr/>
              <p14:nvPr/>
            </p14:nvContentPartPr>
            <p14:xfrm>
              <a:off x="5697243" y="5232039"/>
              <a:ext cx="15840" cy="110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94500C5-45A3-5D52-CDE3-A24F633665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79243" y="5214039"/>
                <a:ext cx="51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662890-EA76-F364-3DE8-6386914D7FD7}"/>
                  </a:ext>
                </a:extLst>
              </p14:cNvPr>
              <p14:cNvContentPartPr/>
              <p14:nvPr/>
            </p14:nvContentPartPr>
            <p14:xfrm>
              <a:off x="5722083" y="5432919"/>
              <a:ext cx="9720" cy="9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662890-EA76-F364-3DE8-6386914D7F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4083" y="5414919"/>
                <a:ext cx="4536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35DC0-EE7B-3737-368E-47A3206B245B}"/>
              </a:ext>
            </a:extLst>
          </p:cNvPr>
          <p:cNvGrpSpPr/>
          <p:nvPr/>
        </p:nvGrpSpPr>
        <p:grpSpPr>
          <a:xfrm>
            <a:off x="5520123" y="4830639"/>
            <a:ext cx="340200" cy="304200"/>
            <a:chOff x="5520123" y="4669998"/>
            <a:chExt cx="34020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94951D-31A1-7CC3-EB23-E309839816C6}"/>
                    </a:ext>
                  </a:extLst>
                </p14:cNvPr>
                <p14:cNvContentPartPr/>
                <p14:nvPr/>
              </p14:nvContentPartPr>
              <p14:xfrm>
                <a:off x="5677443" y="4702038"/>
                <a:ext cx="360" cy="9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904089-5F15-35EF-BFA6-2412F38F3C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59803" y="4684398"/>
                  <a:ext cx="3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D22F38-ACC8-FF22-E5BF-215B699F0137}"/>
                    </a:ext>
                  </a:extLst>
                </p14:cNvPr>
                <p14:cNvContentPartPr/>
                <p14:nvPr/>
              </p14:nvContentPartPr>
              <p14:xfrm>
                <a:off x="5690043" y="4892478"/>
                <a:ext cx="144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B4DE2C-3437-13EF-6F46-F193DC80CC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72043" y="4874478"/>
                  <a:ext cx="37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F2C7A0-D732-2F13-A4E9-5E322E855365}"/>
                    </a:ext>
                  </a:extLst>
                </p14:cNvPr>
                <p14:cNvContentPartPr/>
                <p14:nvPr/>
              </p14:nvContentPartPr>
              <p14:xfrm>
                <a:off x="5520123" y="4669998"/>
                <a:ext cx="340200" cy="181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7CBCFF-C986-92BC-E41A-68A0F923427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02483" y="4651998"/>
                  <a:ext cx="3758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35DA48-1429-720E-3DC0-318D545B4FBE}"/>
              </a:ext>
            </a:extLst>
          </p:cNvPr>
          <p:cNvGrpSpPr/>
          <p:nvPr/>
        </p:nvGrpSpPr>
        <p:grpSpPr>
          <a:xfrm>
            <a:off x="6906123" y="4763319"/>
            <a:ext cx="742320" cy="298080"/>
            <a:chOff x="6906123" y="4602678"/>
            <a:chExt cx="7423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9BD4D0-A491-59DD-E295-EF5B159AA627}"/>
                    </a:ext>
                  </a:extLst>
                </p14:cNvPr>
                <p14:cNvContentPartPr/>
                <p14:nvPr/>
              </p14:nvContentPartPr>
              <p14:xfrm>
                <a:off x="6906123" y="4602678"/>
                <a:ext cx="354240" cy="194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CD616F-9238-E851-A8EE-FB81EAB7BB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88123" y="4585038"/>
                  <a:ext cx="38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F8EF94-AA7E-3E1A-DD4D-EE787868E3D8}"/>
                    </a:ext>
                  </a:extLst>
                </p14:cNvPr>
                <p14:cNvContentPartPr/>
                <p14:nvPr/>
              </p14:nvContentPartPr>
              <p14:xfrm>
                <a:off x="7016643" y="4687278"/>
                <a:ext cx="252720" cy="78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BF9C07-CB84-9EF0-EBC5-E520B327078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99003" y="4669638"/>
                  <a:ext cx="288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B3CFD8-4179-DB0D-2C25-F5682C29E107}"/>
                    </a:ext>
                  </a:extLst>
                </p14:cNvPr>
                <p14:cNvContentPartPr/>
                <p14:nvPr/>
              </p14:nvContentPartPr>
              <p14:xfrm>
                <a:off x="7390683" y="4838118"/>
                <a:ext cx="257760" cy="62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8D9124-66B8-90E5-1648-26E3CA78BA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72683" y="4820478"/>
                  <a:ext cx="293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A4D37-B99B-1652-3575-CC2D61220150}"/>
              </a:ext>
            </a:extLst>
          </p:cNvPr>
          <p:cNvGrpSpPr/>
          <p:nvPr/>
        </p:nvGrpSpPr>
        <p:grpSpPr>
          <a:xfrm>
            <a:off x="7840683" y="5194239"/>
            <a:ext cx="251640" cy="133560"/>
            <a:chOff x="7840683" y="5033598"/>
            <a:chExt cx="2516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BBD627-B767-1751-9211-9142CFA75984}"/>
                    </a:ext>
                  </a:extLst>
                </p14:cNvPr>
                <p14:cNvContentPartPr/>
                <p14:nvPr/>
              </p14:nvContentPartPr>
              <p14:xfrm>
                <a:off x="7840683" y="5033598"/>
                <a:ext cx="14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727A14-FA0A-0C6C-553B-5A0234D612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2683" y="5015958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49034E-CB5F-B838-A8E0-BFE59B3E011A}"/>
                    </a:ext>
                  </a:extLst>
                </p14:cNvPr>
                <p14:cNvContentPartPr/>
                <p14:nvPr/>
              </p14:nvContentPartPr>
              <p14:xfrm>
                <a:off x="7855083" y="5033598"/>
                <a:ext cx="237240" cy="13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95BAD0-7666-F445-6A0C-E78E5A1C60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7083" y="5015958"/>
                  <a:ext cx="27288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A35F40-AECF-8FCC-1D65-3F9B033271BA}"/>
                  </a:ext>
                </a:extLst>
              </p14:cNvPr>
              <p14:cNvContentPartPr/>
              <p14:nvPr/>
            </p14:nvContentPartPr>
            <p14:xfrm>
              <a:off x="8257203" y="5469639"/>
              <a:ext cx="253800" cy="77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A35F40-AECF-8FCC-1D65-3F9B033271B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9203" y="5451639"/>
                <a:ext cx="28944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700D0678-AD93-8F56-B39B-C71797BD812D}"/>
              </a:ext>
            </a:extLst>
          </p:cNvPr>
          <p:cNvGrpSpPr/>
          <p:nvPr/>
        </p:nvGrpSpPr>
        <p:grpSpPr>
          <a:xfrm>
            <a:off x="8676243" y="5637399"/>
            <a:ext cx="110160" cy="49680"/>
            <a:chOff x="8676243" y="5476758"/>
            <a:chExt cx="11016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06912C-24F3-DB30-7B3C-ABED233BDEE5}"/>
                    </a:ext>
                  </a:extLst>
                </p14:cNvPr>
                <p14:cNvContentPartPr/>
                <p14:nvPr/>
              </p14:nvContentPartPr>
              <p14:xfrm>
                <a:off x="8676243" y="5476758"/>
                <a:ext cx="104040" cy="49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48B964-F39E-A937-702A-5723C40829F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58243" y="5458758"/>
                  <a:ext cx="139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F2B039-1E26-7B99-F74F-4C894ECF5D27}"/>
                    </a:ext>
                  </a:extLst>
                </p14:cNvPr>
                <p14:cNvContentPartPr/>
                <p14:nvPr/>
              </p14:nvContentPartPr>
              <p14:xfrm>
                <a:off x="8786043" y="5525718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29D1F5-AA6F-AFF0-33D6-D1B896BF96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68043" y="55080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  <p:bldP spid="15" grpId="1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 LinkedList class in Java is an implementation of </a:t>
            </a:r>
            <a:r>
              <a:rPr lang="en-I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doubly linked list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 terms, LinkedList is a data structure where each element consist of three things.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First one is the reference to previous element, second one is the actual value of the element last one is the reference to next element.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LinkedList class contains a group of elements in the form of nodes.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A0FFA-E5BD-EB57-C9E8-C9CFD5DAB517}"/>
                  </a:ext>
                </a:extLst>
              </p14:cNvPr>
              <p14:cNvContentPartPr/>
              <p14:nvPr/>
            </p14:nvContentPartPr>
            <p14:xfrm>
              <a:off x="1665603" y="3877998"/>
              <a:ext cx="46440" cy="106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A0FFA-E5BD-EB57-C9E8-C9CFD5DAB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7603" y="3859998"/>
                <a:ext cx="82080" cy="10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B584272-5E69-F82C-A0C0-3846C505BCBF}"/>
              </a:ext>
            </a:extLst>
          </p:cNvPr>
          <p:cNvGrpSpPr/>
          <p:nvPr/>
        </p:nvGrpSpPr>
        <p:grpSpPr>
          <a:xfrm>
            <a:off x="1677123" y="3905718"/>
            <a:ext cx="2409120" cy="1114200"/>
            <a:chOff x="1677123" y="3905718"/>
            <a:chExt cx="2409120" cy="11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A7208C-4445-7F83-713B-8FD6E14610F4}"/>
                    </a:ext>
                  </a:extLst>
                </p14:cNvPr>
                <p14:cNvContentPartPr/>
                <p14:nvPr/>
              </p14:nvContentPartPr>
              <p14:xfrm>
                <a:off x="1677123" y="3906438"/>
                <a:ext cx="2409120" cy="111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A7208C-4445-7F83-713B-8FD6E14610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9483" y="3888438"/>
                  <a:ext cx="244476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607796-C8FF-279F-38C2-A537DF964519}"/>
                    </a:ext>
                  </a:extLst>
                </p14:cNvPr>
                <p14:cNvContentPartPr/>
                <p14:nvPr/>
              </p14:nvContentPartPr>
              <p14:xfrm>
                <a:off x="2284443" y="3905718"/>
                <a:ext cx="75960" cy="110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607796-C8FF-279F-38C2-A537DF9645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6803" y="3887718"/>
                  <a:ext cx="111600" cy="11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398209-F7B3-310B-FC04-DAA1948AAB37}"/>
                  </a:ext>
                </a:extLst>
              </p14:cNvPr>
              <p14:cNvContentPartPr/>
              <p14:nvPr/>
            </p14:nvContentPartPr>
            <p14:xfrm>
              <a:off x="3096243" y="3952878"/>
              <a:ext cx="115200" cy="99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398209-F7B3-310B-FC04-DAA1948AAB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8243" y="3935238"/>
                <a:ext cx="150840" cy="10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64F4037-16C3-3E83-F8E0-275FB23EEAF8}"/>
              </a:ext>
            </a:extLst>
          </p:cNvPr>
          <p:cNvGrpSpPr/>
          <p:nvPr/>
        </p:nvGrpSpPr>
        <p:grpSpPr>
          <a:xfrm>
            <a:off x="6033843" y="3730758"/>
            <a:ext cx="2575440" cy="1061280"/>
            <a:chOff x="6033843" y="3730758"/>
            <a:chExt cx="2575440" cy="10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155EC5-56F8-1167-81DE-30390FEA0FC0}"/>
                    </a:ext>
                  </a:extLst>
                </p14:cNvPr>
                <p14:cNvContentPartPr/>
                <p14:nvPr/>
              </p14:nvContentPartPr>
              <p14:xfrm>
                <a:off x="6033843" y="3731478"/>
                <a:ext cx="2575440" cy="106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155EC5-56F8-1167-81DE-30390FEA0F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16203" y="3713478"/>
                  <a:ext cx="261108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F851B7-76EC-415B-C66B-C21AB9B77826}"/>
                    </a:ext>
                  </a:extLst>
                </p14:cNvPr>
                <p14:cNvContentPartPr/>
                <p14:nvPr/>
              </p14:nvContentPartPr>
              <p14:xfrm>
                <a:off x="6684003" y="3777918"/>
                <a:ext cx="104400" cy="85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F851B7-76EC-415B-C66B-C21AB9B778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66003" y="3760278"/>
                  <a:ext cx="14004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818F-3392-5744-5530-6F52F8EA3E0B}"/>
                    </a:ext>
                  </a:extLst>
                </p14:cNvPr>
                <p14:cNvContentPartPr/>
                <p14:nvPr/>
              </p14:nvContentPartPr>
              <p14:xfrm>
                <a:off x="7801803" y="3730758"/>
                <a:ext cx="44640" cy="97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818F-3392-5744-5530-6F52F8EA3E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84163" y="3713118"/>
                  <a:ext cx="80280" cy="10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848569-E3F4-9456-EA80-2E208553614D}"/>
                  </a:ext>
                </a:extLst>
              </p14:cNvPr>
              <p14:cNvContentPartPr/>
              <p14:nvPr/>
            </p14:nvContentPartPr>
            <p14:xfrm>
              <a:off x="9977643" y="3558678"/>
              <a:ext cx="1665000" cy="1154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848569-E3F4-9456-EA80-2E20855361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0003" y="3541038"/>
                <a:ext cx="1700640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4DED4D-94CB-5B1C-9470-F1B8DC843A94}"/>
                  </a:ext>
                </a:extLst>
              </p14:cNvPr>
              <p14:cNvContentPartPr/>
              <p14:nvPr/>
            </p14:nvContentPartPr>
            <p14:xfrm>
              <a:off x="10458243" y="3615558"/>
              <a:ext cx="51840" cy="1069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4DED4D-94CB-5B1C-9470-F1B8DC843A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40603" y="3597918"/>
                <a:ext cx="87480" cy="11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35830-7C4F-7F93-EDB0-1E5CD5E0EDA0}"/>
              </a:ext>
            </a:extLst>
          </p:cNvPr>
          <p:cNvGrpSpPr/>
          <p:nvPr/>
        </p:nvGrpSpPr>
        <p:grpSpPr>
          <a:xfrm>
            <a:off x="11000763" y="3569838"/>
            <a:ext cx="71640" cy="1024920"/>
            <a:chOff x="11000763" y="3569838"/>
            <a:chExt cx="71640" cy="10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C94C50-C981-F8FC-951B-B2A4AC52B9E4}"/>
                    </a:ext>
                  </a:extLst>
                </p14:cNvPr>
                <p14:cNvContentPartPr/>
                <p14:nvPr/>
              </p14:nvContentPartPr>
              <p14:xfrm>
                <a:off x="11000763" y="3613398"/>
                <a:ext cx="71640" cy="9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C94C50-C981-F8FC-951B-B2A4AC52B9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83123" y="3595398"/>
                  <a:ext cx="10728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960F93-2771-0B24-7A9B-A3AA625ADBEA}"/>
                    </a:ext>
                  </a:extLst>
                </p14:cNvPr>
                <p14:cNvContentPartPr/>
                <p14:nvPr/>
              </p14:nvContentPartPr>
              <p14:xfrm>
                <a:off x="11015163" y="3569838"/>
                <a:ext cx="6840" cy="10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960F93-2771-0B24-7A9B-A3AA625ADB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97163" y="3551838"/>
                  <a:ext cx="424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9C5FA2-0BB1-E21E-8E87-783C85F97B2F}"/>
              </a:ext>
            </a:extLst>
          </p:cNvPr>
          <p:cNvGrpSpPr/>
          <p:nvPr/>
        </p:nvGrpSpPr>
        <p:grpSpPr>
          <a:xfrm>
            <a:off x="1766403" y="4237638"/>
            <a:ext cx="334080" cy="527040"/>
            <a:chOff x="1766403" y="4237638"/>
            <a:chExt cx="33408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44E9CB-D709-F711-5CDC-BD145F005860}"/>
                    </a:ext>
                  </a:extLst>
                </p14:cNvPr>
                <p14:cNvContentPartPr/>
                <p14:nvPr/>
              </p14:nvContentPartPr>
              <p14:xfrm>
                <a:off x="1766403" y="4237638"/>
                <a:ext cx="334080" cy="41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44E9CB-D709-F711-5CDC-BD145F0058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8403" y="4219998"/>
                  <a:ext cx="3697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9B9361-C5FD-62CD-A407-D037F978F542}"/>
                    </a:ext>
                  </a:extLst>
                </p14:cNvPr>
                <p14:cNvContentPartPr/>
                <p14:nvPr/>
              </p14:nvContentPartPr>
              <p14:xfrm>
                <a:off x="1969083" y="4291638"/>
                <a:ext cx="22680" cy="47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9B9361-C5FD-62CD-A407-D037F978F5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1443" y="4273998"/>
                  <a:ext cx="5832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F4E166-DB31-0A75-E73F-38297B15CAA1}"/>
              </a:ext>
            </a:extLst>
          </p:cNvPr>
          <p:cNvGrpSpPr/>
          <p:nvPr/>
        </p:nvGrpSpPr>
        <p:grpSpPr>
          <a:xfrm>
            <a:off x="11162043" y="3865758"/>
            <a:ext cx="294840" cy="546480"/>
            <a:chOff x="11162043" y="3865758"/>
            <a:chExt cx="29484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00BB6D-4A40-142C-E310-DBB3B51920B0}"/>
                    </a:ext>
                  </a:extLst>
                </p14:cNvPr>
                <p14:cNvContentPartPr/>
                <p14:nvPr/>
              </p14:nvContentPartPr>
              <p14:xfrm>
                <a:off x="11162043" y="3865758"/>
                <a:ext cx="294840" cy="41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00BB6D-4A40-142C-E310-DBB3B51920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4403" y="3847758"/>
                  <a:ext cx="330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BEF70FC-8A26-12E4-2FFF-680C0F03C8D1}"/>
                    </a:ext>
                  </a:extLst>
                </p14:cNvPr>
                <p14:cNvContentPartPr/>
                <p14:nvPr/>
              </p14:nvContentPartPr>
              <p14:xfrm>
                <a:off x="11348523" y="3886278"/>
                <a:ext cx="41760" cy="52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BEF70FC-8A26-12E4-2FFF-680C0F03C8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30523" y="3868278"/>
                  <a:ext cx="77400" cy="56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7BF29E-0E8E-4A1C-CAA1-721DDAC24BC2}"/>
              </a:ext>
            </a:extLst>
          </p:cNvPr>
          <p:cNvGrpSpPr/>
          <p:nvPr/>
        </p:nvGrpSpPr>
        <p:grpSpPr>
          <a:xfrm>
            <a:off x="4042683" y="3953598"/>
            <a:ext cx="1981440" cy="897120"/>
            <a:chOff x="4042683" y="3953598"/>
            <a:chExt cx="1981440" cy="89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B0C5FC-592A-82F6-ACE1-A8B345B32A72}"/>
                    </a:ext>
                  </a:extLst>
                </p14:cNvPr>
                <p14:cNvContentPartPr/>
                <p14:nvPr/>
              </p14:nvContentPartPr>
              <p14:xfrm>
                <a:off x="4042683" y="3953598"/>
                <a:ext cx="1966680" cy="37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B0C5FC-592A-82F6-ACE1-A8B345B32A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4683" y="3935598"/>
                  <a:ext cx="2002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B3CCFB-713E-9039-F6D8-3681097CB594}"/>
                    </a:ext>
                  </a:extLst>
                </p14:cNvPr>
                <p14:cNvContentPartPr/>
                <p14:nvPr/>
              </p14:nvContentPartPr>
              <p14:xfrm>
                <a:off x="4105323" y="4540758"/>
                <a:ext cx="1918800" cy="151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B3CCFB-713E-9039-F6D8-3681097CB5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87683" y="4522758"/>
                  <a:ext cx="1954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7F304F-95C3-DF3D-AF38-1FCE487B3BAD}"/>
                    </a:ext>
                  </a:extLst>
                </p14:cNvPr>
                <p14:cNvContentPartPr/>
                <p14:nvPr/>
              </p14:nvContentPartPr>
              <p14:xfrm>
                <a:off x="4129803" y="4566318"/>
                <a:ext cx="336960" cy="284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7F304F-95C3-DF3D-AF38-1FCE487B3B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12163" y="4548318"/>
                  <a:ext cx="3726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D01A68-37C3-3265-910E-DE2468C8253A}"/>
              </a:ext>
            </a:extLst>
          </p:cNvPr>
          <p:cNvGrpSpPr/>
          <p:nvPr/>
        </p:nvGrpSpPr>
        <p:grpSpPr>
          <a:xfrm>
            <a:off x="8638083" y="3816798"/>
            <a:ext cx="1303560" cy="1049400"/>
            <a:chOff x="8638083" y="3816798"/>
            <a:chExt cx="1303560" cy="10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4B0D34-7B95-9ECE-E131-3F32436C3D3A}"/>
                    </a:ext>
                  </a:extLst>
                </p14:cNvPr>
                <p14:cNvContentPartPr/>
                <p14:nvPr/>
              </p14:nvContentPartPr>
              <p14:xfrm>
                <a:off x="8638083" y="3816798"/>
                <a:ext cx="1219680" cy="425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4B0D34-7B95-9ECE-E131-3F32436C3D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20083" y="3798798"/>
                  <a:ext cx="1255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20884D-8B4B-A9C8-C3E3-71F3AFB075E8}"/>
                    </a:ext>
                  </a:extLst>
                </p14:cNvPr>
                <p14:cNvContentPartPr/>
                <p14:nvPr/>
              </p14:nvContentPartPr>
              <p14:xfrm>
                <a:off x="8652843" y="4576398"/>
                <a:ext cx="128880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20884D-8B4B-A9C8-C3E3-71F3AFB075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5203" y="4558758"/>
                  <a:ext cx="1324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EFF4E3-1E15-3C36-2B6A-CBDEC1899450}"/>
                    </a:ext>
                  </a:extLst>
                </p14:cNvPr>
                <p14:cNvContentPartPr/>
                <p14:nvPr/>
              </p14:nvContentPartPr>
              <p14:xfrm>
                <a:off x="8649603" y="4377318"/>
                <a:ext cx="417240" cy="488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EFF4E3-1E15-3C36-2B6A-CBDEC18994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31963" y="4359318"/>
                  <a:ext cx="452880" cy="52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411A29-4F9C-617E-96A2-23544CC556CF}"/>
              </a:ext>
            </a:extLst>
          </p:cNvPr>
          <p:cNvSpPr txBox="1"/>
          <p:nvPr/>
        </p:nvSpPr>
        <p:spPr>
          <a:xfrm>
            <a:off x="2471351" y="4237638"/>
            <a:ext cx="62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68BB6E-928F-A423-2B4B-EEE3E414DF5E}"/>
              </a:ext>
            </a:extLst>
          </p:cNvPr>
          <p:cNvSpPr txBox="1"/>
          <p:nvPr/>
        </p:nvSpPr>
        <p:spPr>
          <a:xfrm flipH="1">
            <a:off x="7029821" y="3945193"/>
            <a:ext cx="60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917780-C337-BAC2-FB2D-178301D63D16}"/>
              </a:ext>
            </a:extLst>
          </p:cNvPr>
          <p:cNvSpPr txBox="1"/>
          <p:nvPr/>
        </p:nvSpPr>
        <p:spPr>
          <a:xfrm>
            <a:off x="10445604" y="4006977"/>
            <a:ext cx="62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134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duplicate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insertion order is preserved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Heterogeneous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Null insertion  is possible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1F4-09F2-CFD3-46F0-E0261F30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96562"/>
            <a:ext cx="11430000" cy="62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LinkedList class implements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interfaces but not </a:t>
            </a:r>
            <a:r>
              <a:rPr lang="en-IN" sz="24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RandomAccess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interface.</a:t>
            </a: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96A9A-F56E-506E-888F-CF95123B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2191849"/>
            <a:ext cx="11639854" cy="25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LinkedList Constructor Detail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192A3D"/>
                </a:solidFill>
                <a:effectLst/>
                <a:latin typeface="-apple-system"/>
              </a:rPr>
              <a:t>Constructors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 of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LinkedList class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,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provides many ways to create the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LinkedList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objects.</a:t>
            </a:r>
            <a:br>
              <a:rPr lang="en-IN" sz="1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1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1. LinkedList l = new LinkedList();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	Constructs an empty list.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5BA5-7975-E007-7497-769FB0E4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30" y="2229555"/>
            <a:ext cx="5732162" cy="39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2B4C-6FF0-1D50-A3D8-08F5AE45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97708"/>
            <a:ext cx="11602994" cy="63637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2. LinkedList l = </a:t>
            </a:r>
            <a:r>
              <a:rPr lang="en-IN" b="1" dirty="0">
                <a:solidFill>
                  <a:srgbClr val="00B050"/>
                </a:solidFill>
              </a:rPr>
              <a:t>new </a:t>
            </a:r>
            <a:r>
              <a:rPr lang="en-IN" sz="2400" dirty="0">
                <a:solidFill>
                  <a:srgbClr val="00B050"/>
                </a:solidFill>
              </a:rPr>
              <a:t>LinkedList(Collection&lt;? </a:t>
            </a:r>
            <a:r>
              <a:rPr lang="en-IN" b="1" dirty="0">
                <a:solidFill>
                  <a:srgbClr val="00B050"/>
                </a:solidFill>
              </a:rPr>
              <a:t>extends </a:t>
            </a:r>
            <a:r>
              <a:rPr lang="en-IN" sz="2400" dirty="0">
                <a:solidFill>
                  <a:srgbClr val="00B050"/>
                </a:solidFill>
              </a:rPr>
              <a:t>E&gt; c)</a:t>
            </a:r>
            <a:br>
              <a:rPr lang="en-IN" sz="2400" dirty="0"/>
            </a:b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Constructs a list containing the elements of the specified collection.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constructor may throw </a:t>
            </a:r>
            <a:r>
              <a:rPr lang="en-IN" dirty="0">
                <a:hlinkClick r:id="rId2" tooltip="class in java.lang"/>
              </a:rPr>
              <a:t>NullPointerException</a:t>
            </a:r>
            <a:r>
              <a:rPr lang="en-IN" sz="2400" dirty="0"/>
              <a:t> - if the specified collection is null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F9EE-84EC-D717-BC1D-1D04E7E6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185351"/>
            <a:ext cx="11726563" cy="645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Generally, we use LinkedList to implement Stacks and Queues.</a:t>
            </a:r>
          </a:p>
          <a:p>
            <a:pPr marL="0" indent="0">
              <a:buNone/>
            </a:pPr>
            <a:b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provide support for this , LinkedList class defines the following 6 specific methods. We can apply these methods only on LinkedList object.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 addFirst(Object o);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 addLast(Object o);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getFirst();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getLast();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removeFirst();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removeLast();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B17177-A431-82D5-FC0B-6355FF62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69" y="0"/>
            <a:ext cx="702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10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1525</TotalTime>
  <Words>508</Words>
  <Application>Microsoft Macintosh PowerPoint</Application>
  <PresentationFormat>Widescreen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DejaVu Sans</vt:lpstr>
      <vt:lpstr>Gill Sans MT</vt:lpstr>
      <vt:lpstr>Parcel</vt:lpstr>
      <vt:lpstr>Collection Framework     LinkedList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466</cp:revision>
  <dcterms:created xsi:type="dcterms:W3CDTF">2022-09-30T05:28:25Z</dcterms:created>
  <dcterms:modified xsi:type="dcterms:W3CDTF">2022-11-23T16:07:04Z</dcterms:modified>
</cp:coreProperties>
</file>