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17" r:id="rId1"/>
  </p:sldMasterIdLst>
  <p:sldIdLst>
    <p:sldId id="265" r:id="rId2"/>
    <p:sldId id="282" r:id="rId3"/>
    <p:sldId id="283" r:id="rId4"/>
    <p:sldId id="284" r:id="rId5"/>
    <p:sldId id="281" r:id="rId6"/>
    <p:sldId id="285" r:id="rId7"/>
    <p:sldId id="286" r:id="rId8"/>
    <p:sldId id="287" r:id="rId9"/>
    <p:sldId id="27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2"/>
  </p:normalViewPr>
  <p:slideViewPr>
    <p:cSldViewPr snapToGrid="0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5:54:32.1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24 694 24575,'0'17'0,"0"23"0,0 36 0,0-22 0,0 3 0,0 12 0,0 3 0,0 2 0,0 1 0,0 1 0,0 0 0,2 1 0,1-1 0,2 0 0,3-1 0,1 0 0,2-1 0,0-2 0,1-1 0,-2-5 0,0-1 0,-1-3 0,-2-1 0,0-6 0,-1 0 0,-2-2 0,1-1 0,-1-1 0,0-2 0,2 40 0,-3-12 0,-1-18 0,-2-17 0,2-13 0,0-7 0,3 3 0,-1 13 0,2 8 0,-1 4 0,-1-10 0,1-10 0,-1-9 0,1-8 0,-3-7 0,0-7 0,-1-7 0,2-4 0,2-2 0,5 0 0,4 0 0,7-2 0,21-1 0,32 1 0,-24 8 0,5 3 0,11 0 0,4 2 0,8 1 0,3 1 0,2 0 0,1 1 0,1 0 0,0 0 0,-4 0 0,-3 0 0,-10 0 0,-4 0 0,-11-1 0,-4 0 0,23-2 0,-16 0 0,3 0 0,17-1 0,17 1 0,-41 2 0,0-1 0,1 2 0,0-1 0,2 1 0,0 0 0,2 0 0,0 0 0,2 0 0,2 0 0,3 0 0,2 0 0,2 0 0,1 0 0,4 0 0,0 0 0,2 0 0,1 0 0,2-1 0,0-1 0,3 0 0,0 0 0,0 1 0,-2-1 0,-3-1 0,-3 0 0,-6 2 0,-3-1 0,-5 0 0,-2 0 0,0 1 0,0-1 0,3 1 0,0-1 0,3-1 0,0-1 0,3 0 0,-1-1 0,-3-2 0,-1 1 0,-4 1 0,0-1 0,-2 2 0,-1-1 0,-2 1 0,0-1 0,1 2 0,2 0 0,0 0 0,0 1 0,2-1 0,-1 0 0,1 2 0,1-1 0,-2 0 0,-1 1 0,-3 0 0,-3-1 0,30 0 0,-23-1 0,-20 0 0,-16-1 0,-7 1 0,-6 1 0,1 0 0,20 2 0,32 0 0,38 0 0,-34 0 0,3 0 0,3 0 0,-2 0 0,-6 0 0,-5 0 0,31 0 0,-35 0 0,-26 0 0,-12-1 0,-7-1 0,-4-2 0,-2-4 0,-2-7 0,0-13 0,0-20 0,-2-22 0,-4-13 0,-3-5 0,0 12 0,3 15 0,1 16 0,3 13 0,-1 6 0,2 5 0,1 1 0,0 3 0,0 1 0,0 1 0,0 2 0,2 1 0,1 2 0,-1 1 0,-1-1 0,-1-13 0,0-34 0,0 6 0,-2-7 0,-2-19 0,-2-4 0,-1-10 0,-2-1 0,0 4 0,0 3 0,1 15 0,0 5 0,2-26 0,4 36 0,2 25 0,0 11 0,0 10 0,0 0 0,0 5 0,0-2 0,0 1 0,0 0 0,0 0 0,0 0 0,0 0 0,0-3 0,0-6 0,0-41 0,0-3 0,0-8 0,0-22 0,0-5 0,0 23 0,0-2 0,0 2 0,0-23 0,0 6 0,0 23 0,0 7 0,0-15 0,0 43 0,0 13 0,0 12 0,-2 0 0,-7 2 0,-15 0 0,-67 2 0,25 0 0,-6 1 0,-16 1 0,-3 1 0,24 0 0,-1 1 0,2 0 0,-23 3 0,1 2 0,-4 2 0,0 1 0,4-1 0,0 0 0,2 0 0,0-1 0,1-2 0,0-2 0,3-1 0,0-2 0,-1-1 0,0-1 0,5-1 0,1 0 0,6 0 0,2 0 0,11 0 0,3 0 0,-31 0 0,22 0 0,10-3 0,3 0 0,-4 0 0,-7 1 0,-7 2 0,-5 0 0,3 0 0,6 0 0,3 0 0,-3 0 0,-3 0 0,-7 0 0,-5 0 0,-5 0 0,-12 0 0,-3 0 0,6 0 0,11 0 0,8 0 0,-9 0 0,28 0 0,-3 0 0,-6 0 0,-2 0 0,-1 0 0,2 0 0,9 0 0,4 0 0,-22 0 0,13 0 0,3 0 0,-1 0 0,4 0 0,13 0 0,14 0 0,-1 0 0,-18 0 0,-26 0 0,-21 2 0,-1 2 0,17 1 0,13 2 0,1 2 0,-14 2 0,-13 0 0,-1 1 0,15-4 0,22 0 0,19-1 0,2-2 0,-7 2 0,-5 1 0,4-2 0,13-1 0,14 0 0,9 0 0,0 0 0,-5 1 0,-6-1 0,-4-1 0,-1 2 0,-1 0 0,0 0 0,-2 1 0,-3-1 0,2 2 0,0-1 0,6-2 0,9-1 0,3-1 0,2 1 0,-6 0 0,-3-2 0,-2-1 0,2 0 0,6 2 0,3-1 0,3 1 0,1-1 0,1 2 0,2 2 0,0 1 0,0 2 0,0 3 0,0 3 0,0 5 0,0 1 0,0 0 0,0 0 0,0-3 0,2 3 0,3 1 0,2 1 0,3 3 0,-3-1 0,0-2 0,-1-2 0,-2-3 0,0-1 0,-2-3 0,-1-3 0,-1-3 0,0-2 0,2-1 0,0-1 0,1 1 0,-1 0 0,0 2 0,0 2 0,2 3 0,1 1 0,-1 1 0,0-4 0,-2-3 0,2 0 0,1 2 0,-2-4 0,1 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04:21.5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24575,'0'30'0,"0"31"0,0 38 0,0-25 0,0 6 0,0-15 0,0 2 0,0 2 0,0 9 0,0 2 0,0 1-382,0 5 0,0 1 1,0-1 381,0 0 0,0 0 0,0-1 0,0-3 0,0-1 0,0-1 0,0-6 0,0-1 0,0-2 140,0 25 0,0-2-140,0-8 0,0-3 0,0-8 0,0-1 0,0-6 0,0-1 0,0-3 0,0-2 0,0-5 0,0-3 865,0 39-865,0-15 0,0-18 0,0-11 0,0-5 0,0-4 0,0-2 0,0-4 0,0-7 0,0-2 0,0 1 0,0 4 0,0 5 0,5 5 0,2 2 0,5 2 0,0-1 0,-3-9 0,-1-6 0,-1-5 0,-3-4 0,0-7 0,-1 2 0,-1-8 0,2 3 0,0 2 0,2 2 0,1 0 0,-2 1 0,0-1 0,1 2 0,3 5 0,3 10 0,4 12 0,2 10 0,3 2 0,-3-8 0,-5-13 0,-3-10 0,-6-10 0,-1-4 0,-1-3 0,-2-3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04:24.0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0 24575,'-4'17'0,"0"21"0,4 31 0,0-12 0,0 8 0,0 24 0,0 8-566,0-18 0,0 5 0,0 1 566,0-12 0,0 2 0,0 2 0,0-1 0,0 5 0,0 0 0,0 1 0,0 0 0,0 1 0,0 0 0,0 0 0,0-2 0,0-4 0,0-1 0,0 0 0,0-2 0,0 20 0,0-1 0,0-3-55,0-5 1,0-2-1,0-2 55,1-7 0,0-1 0,0-2 0,1 27 0,0-3 0,-1-13 0,2-4 0,-1-10 0,1-4 0,-1-8 0,-1-3 0,2 35 1249,0-23-1249,-3-20 613,2-16-613,0-8 0,1 1 0,0 3 0,-1 4 0,1 1 0,-1-5 0,3-6 0,-4-8 0,4-4 0,-3-2 0,0 1 0,0 0 0,1 0 0,0 3 0,0 0 0,1 4 0,-1 0 0,-1 0 0,1-1 0,0-1 0,2 0 0,0 1 0,-1 1 0,1 7 0,0 13 0,1 12 0,-1 6 0,-2-5 0,0-12 0,-2-10 0,1-10 0,0-5 0,1-4 0,-3-1 0,0 0 0,0 0 0,2 0 0,1 1 0,1 1 0,-1-2 0,0 2 0,-2-2 0,-1-4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04:26.7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24575,'0'29'0,"0"7"0,0 13 0,0 12 0,0 26 0,0-27 0,0 6 0,0 18 0,0 7-336,0-18 1,0 3-1,0 1 336,0 2 0,0 2 0,0-1 0,0 0 0,0 0 0,0-1 0,0-3 0,0 0 0,0-2 0,0-4 0,0-1 0,0-1 50,0 1 1,0-1-1,0-1-50,0 30 0,0-2 0,0-10 0,0-2 0,0-9 0,0-3 0,0-10 0,0-3 0,0 38 0,0-8 756,0-5-756,0 4 100,0 0-100,0-7 0,0-13 0,0-19 0,0-14 0,0-10 0,0-5 0,0-1 0,0 1 0,0 2 0,0 0 0,0 0 0,0-1 0,0 5 0,0 12 0,0 7 0,0 6 0,0-8 0,0-11 0,0-13 0,2-5 0,0-1 0,1 8 0,1 10 0,1 6 0,0 0 0,1-5 0,-2-7 0,1-5 0,0-1 0,0 4 0,0 2 0,0 6 0,0 1 0,0-2 0,-1-7 0,-2-7 0,3-8 0,-4-2 0,3 1 0,-2 0 0,2 3 0,2 1 0,1 0 0,-1-2 0,-1 1 0,-2-1 0,1 1 0,-1-1 0,1-2 0,-1-3 0,-2-3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04:28.7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0 24575,'-5'42'0,"2"21"0,3-9 0,0 6 0,0 20 0,0 7 0,0-19 0,0 4 0,0 2-548,0 12 1,0 3 0,0 1 547,0 5 0,0 1 0,0 0 0,0 3 0,0 1 0,0-1 0,0 0 0,0-1 0,0 0 0,0-3 0,0-1 0,0-1 0,0-6 0,0-1 0,0-2 14,0-5 0,0-1 0,0-2-14,0-8 0,0-1 0,0-2 0,0 20 0,0-4 0,0-11 0,0-4 0,1-12 0,0-3 0,2 35 0,3-8 1222,-1-3-1222,-2-1 378,-1-7-378,-1-8 0,2-4 0,-1-9 0,1-10 0,-2-8 0,-1-18 0,0-4 0,0-12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04:33.5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180 1559 24575,'0'-58'0,"0"8"0,0-9 0,4-34 0,2-12 0,1 20 0,2-4 0,2 0-500,1-2 0,2 0 0,1 2 500,2 5 0,1 2 0,0 6 0,5-10 0,1 10 487,8-18-487,-14 50 249,-11 38-249,-7 13 0,-6 5 0,-6 3 764,-8 4-764,-7 4 0,-2 7 0,-3 8 0,0 9 0,-2 7 0,0 0 0,2-5 0,5-9 0,7-6 0,3-2 0,1 0 0,1 0 0,-1-2 0,2-9 0,4-9 0,-1-8 0,7-10 0,-1-10 0,4-9 0,1-11 0,0-2 0,0-3 0,1 0 0,6-1 0,12-4 0,11-4 0,10-4 0,6-2 0,0 4 0,-3 4 0,-7 9 0,-7 10 0,-5 7 0,-2 8 0,-3 3 0,-3 4 0,-1 3 0,-2 2 0,1-1 0,4 1 0,10-3 0,14 2 0,6 0 0,0 1 0,-10 3 0,-13 3 0,-9 8 0,-8 8 0,-4 7 0,-4 2 0,0 2 0,0 5 0,0 4 0,0 6 0,0 1 0,0-5 0,0-4 0,0-6 0,0-5 0,0-3 0,3 0 0,1-2 0,2 2 0,0-5 0,-1-8 0,-3-5 0,-1-8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04:36.3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98 23 24575,'-14'0'0,"-1"0"0,1 0 0,0 0 0,4 3 0,2 5 0,-1 5 0,2 6 0,2 3 0,3 1 0,2 3 0,0 7 0,0 9 0,0 6 0,0 2 0,0-7 0,0-9 0,0-8 0,0-7 0,0-4 0,2-3 0,3-3 0,2 0 0,3-3 0,4 0 0,1 1 0,3-2 0,0-1 0,1-2 0,-1-2 0,0 0 0,2 0 0,1 0 0,3-3 0,3-6 0,1-5 0,1-5 0,0 1 0,0 1 0,-2 3 0,-1 0 0,-2 2 0,-3 5 0,0 3 0,-5 4 0,-2-3 0,-4-7 0,-2-8 0,-2-8 0,0-3 0,-2 1 0,0 4 0,-1 4 0,-1 4 0,0 0 0,-2 3 0,0 1 0,0 2 0,0 3 0,0-2 0,0 0 0,0 1 0,-2 1 0,-2 4 0,-4 1 0,-3 1 0,-3 1 0,-2 0 0,-2 0 0,0 0 0,-3 0 0,-1 0 0,2 0 0,1-2 0,3 0 0,2-1 0,0 1 0,-2 2 0,-3-3 0,-3-4 0,-2-5 0,1-3 0,4 1 0,2 2 0,3 4 0,2 0 0,1 3 0,3 1 0,0 2 0,3 1 0,2-1 0,-3 0 0,5 5 0,-3-4 0,4 6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04:39.5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129 1306 24575,'0'-23'0,"0"-23"0,0-31 0,1 25 0,1-2 0,2-2 0,1 2 0,9-40 0,3 31 0,-5 26 0,-6 15 0,-4 9 0,-2 2 0,0 3 0,0 0 0,0 1 0,0 0 0,0-1 0,3-6 0,6-21 0,6-29 0,7-30 0,-9 40 0,-1 1 0,11-41 0,-7 28 0,-6 30 0,-7 21 0,-7 9 0,-6 3 0,-8 1 0,-7 2 0,-5 0 0,-1 0 0,-2 4 0,-1 6 0,4 4 0,2 5 0,6 0 0,6-1 0,2 0 0,5-2 0,2-3 0,3-3 0,1-5 0,4-3 0,13-12 0,5-3 0,12-8 0,2 1 0,1 1 0,-1 2 0,-3 2 0,-3 0 0,-2 1 0,-3 2 0,-2 1 0,-2 2 0,0 0 0,-1-1 0,-4-1 0,1 0 0,-2-1 0,1 1 0,0 2 0,-3 1 0,0 2 0,-1 2 0,0 0 0,0 1 0,-1 1 0,-1 0 0,0 2 0,-2 0 0,1 0 0,-2 0 0,-2 2 0,0 4 0,-1 7 0,-1 8 0,0 6 0,0 2 0,0 4 0,0-3 0,0-1 0,0-1 0,0-4 0,0-1 0,0 0 0,0-2 0,0 0 0,0 0 0,0-2 0,-2-9 0,0-2 0,-2-8 0,0 0 0,0 0 0,0 0 0,-1 0 0,3 0 0,0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04:40.8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24575,'0'21'0,"0"8"0,0 9 0,0 7 0,0 1 0,0-2 0,0-1 0,0 1 0,0 5 0,4 6 0,5 8 0,5 1 0,3 1 0,-3-3 0,-2-6 0,-4-7 0,-4-10 0,-2-15 0,-2-11 0,0-8 0,0-6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04:43.7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419 1478 24575,'0'-49'0,"5"-25"0,0 22 0,2-3 0,2-5 0,1 1 0,0 5 0,-1 4 0,4-23 0,-5 33 0,-6 21 0,1 8 0,-1 5 0,-2-1 0,0-9 0,0-25 0,0-33 0,0 22 0,0-3 0,0-2 0,0 1 0,0-43 0,0 30 0,0 31 0,-2 21 0,-10 12 0,-14 8 0,-30 18 0,-14 17 0,-4 15 0,3 10 0,17-4 0,8-4 0,11-6 0,12-9 0,8-9 0,6-6 0,3-4 0,4-3 0,1 0 0,1-2 0,0-2 0,0-2 0,0-6 0,12-30 0,6-12 0,18-32 0,9-12 0,-17 35 0,0-2 0,2 0 0,-1 1 0,-1 2 0,0 2 0,20-24 0,-9 20 0,-4 13 0,-6 9 0,-4 7 0,-2 2 0,0 0 0,1 0 0,1 0 0,3-1 0,0 1 0,-1 2 0,1-1 0,-1-1 0,1 1 0,-2 2 0,-8 5 0,-7 6 0,-5 4 0,-5 5 0,-1 5 0,0 4 0,-2 7 0,-2 2 0,-2 6 0,-1 6 0,2 4 0,3 5 0,0 3 0,2-2 0,0-2 0,2-5 0,4-3 0,5-3 0,3-2 0,3 0 0,-5-5 0,-4-4 0,-4-16 0,-10-24 0,4 5 0,-5-12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04:45.8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 1 24575,'25'0'0,"0"0"0,-1 0 0,-2 0 0,-6 2 0,0 2 0,0 3 0,-2 2 0,0 0 0,-3-1 0,-4 1 0,0 0 0,-1-1 0,0 1 0,1 1 0,-4-4 0,0 5 0,-3 0 0,0 6 0,-6 11 0,-10 13 0,-6 13 0,-8 14 0,1 6 0,0 0 0,1-1 0,3-10 0,1-12 0,6-11 0,3-13 0,3-4 0,4-6 0,1-3 0,2-4 0,2-7 0,1-7 0,2-11 0,7-16 0,9-19 0,11-14 0,10 0 0,11 4 0,16 16 0,20 13 0,-29 19 0,3 3 0,6 2 0,0 3 0,0 0 0,-3 1 0,-7 1 0,-4 0 0,20 2 0,-26 0 0,-26-1 0,-8-3 0,-11 2 0,0-1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5:54:39.9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24 694 24575,'0'17'0,"0"23"0,0 36 0,0-22 0,0 3 0,0 12 0,0 3 0,0 2 0,0 1 0,0 1 0,0 0 0,2 1 0,1-1 0,2 0 0,3-1 0,1 0 0,2-1 0,0-2 0,1-1 0,-2-5 0,0-1 0,-1-3 0,-2-1 0,0-6 0,-1 0 0,-2-2 0,1-1 0,-1-1 0,0-2 0,2 40 0,-3-12 0,-1-18 0,-2-17 0,2-13 0,0-7 0,3 3 0,-1 13 0,2 8 0,-1 4 0,-1-10 0,1-10 0,-1-9 0,1-8 0,-3-7 0,0-7 0,-1-7 0,2-4 0,2-2 0,5 0 0,4 0 0,7-2 0,21-1 0,32 1 0,-24 8 0,5 3 0,11 0 0,4 2 0,8 1 0,3 1 0,2 0 0,1 1 0,1 0 0,0 0 0,-4 0 0,-3 0 0,-10 0 0,-4 0 0,-11-1 0,-4 0 0,23-2 0,-16 0 0,3 0 0,17-1 0,17 1 0,-41 2 0,0-1 0,1 2 0,0-1 0,2 1 0,0 0 0,2 0 0,0 0 0,2 0 0,2 0 0,3 0 0,2 0 0,2 0 0,1 0 0,4 0 0,0 0 0,2 0 0,1 0 0,2-1 0,0-1 0,3 0 0,0 0 0,0 1 0,-2-1 0,-3-1 0,-3 0 0,-6 2 0,-3-1 0,-5 0 0,-2 0 0,0 1 0,0-1 0,3 1 0,0-1 0,3-1 0,0-1 0,3 0 0,-1-1 0,-3-2 0,-1 1 0,-4 1 0,0-1 0,-2 2 0,-1-1 0,-2 1 0,0-1 0,1 2 0,2 0 0,0 0 0,0 1 0,2-1 0,-1 0 0,1 2 0,1-1 0,-2 0 0,-1 1 0,-3 0 0,-3-1 0,30 0 0,-23-1 0,-20 0 0,-16-1 0,-7 1 0,-6 1 0,1 0 0,20 2 0,32 0 0,38 0 0,-34 0 0,3 0 0,3 0 0,-2 0 0,-6 0 0,-5 0 0,31 0 0,-35 0 0,-26 0 0,-12-1 0,-7-1 0,-4-2 0,-2-4 0,-2-7 0,0-13 0,0-20 0,-2-22 0,-4-13 0,-3-5 0,0 12 0,3 15 0,1 16 0,3 13 0,-1 6 0,2 5 0,1 1 0,0 3 0,0 1 0,0 1 0,0 2 0,2 1 0,1 2 0,-1 1 0,-1-1 0,-1-13 0,0-34 0,0 6 0,-2-7 0,-2-19 0,-2-4 0,-1-10 0,-2-1 0,0 4 0,0 3 0,1 15 0,0 5 0,2-26 0,4 36 0,2 25 0,0 11 0,0 10 0,0 0 0,0 5 0,0-2 0,0 1 0,0 0 0,0 0 0,0 0 0,0 0 0,0-3 0,0-6 0,0-41 0,0-3 0,0-8 0,0-22 0,0-5 0,0 23 0,0-2 0,0 2 0,0-23 0,0 6 0,0 23 0,0 7 0,0-15 0,0 43 0,0 13 0,0 12 0,-2 0 0,-7 2 0,-15 0 0,-67 2 0,25 0 0,-6 1 0,-16 1 0,-3 1 0,24 0 0,-1 1 0,2 0 0,-23 3 0,1 2 0,-4 2 0,0 1 0,4-1 0,0 0 0,2 0 0,0-1 0,1-2 0,0-2 0,3-1 0,0-2 0,-1-1 0,0-1 0,5-1 0,1 0 0,6 0 0,2 0 0,11 0 0,3 0 0,-31 0 0,22 0 0,10-3 0,3 0 0,-4 0 0,-7 1 0,-7 2 0,-5 0 0,3 0 0,6 0 0,3 0 0,-3 0 0,-3 0 0,-7 0 0,-5 0 0,-5 0 0,-12 0 0,-3 0 0,6 0 0,11 0 0,8 0 0,-9 0 0,28 0 0,-3 0 0,-6 0 0,-2 0 0,-1 0 0,2 0 0,9 0 0,4 0 0,-22 0 0,13 0 0,3 0 0,-1 0 0,4 0 0,13 0 0,14 0 0,-1 0 0,-18 0 0,-26 0 0,-21 2 0,-1 2 0,17 1 0,13 2 0,1 2 0,-14 2 0,-13 0 0,-1 1 0,15-4 0,22 0 0,19-1 0,2-2 0,-7 2 0,-5 1 0,4-2 0,13-1 0,14 0 0,9 0 0,0 0 0,-5 1 0,-6-1 0,-4-1 0,-1 2 0,-1 0 0,0 0 0,-2 1 0,-3-1 0,2 2 0,0-1 0,6-2 0,9-1 0,3-1 0,2 1 0,-6 0 0,-3-2 0,-2-1 0,2 0 0,6 2 0,3-1 0,3 1 0,1-1 0,1 2 0,2 2 0,0 1 0,0 2 0,0 3 0,0 3 0,0 5 0,0 1 0,0 0 0,0 0 0,0-3 0,2 3 0,3 1 0,2 1 0,3 3 0,-3-1 0,0-2 0,-1-2 0,-2-3 0,0-1 0,-2-3 0,-1-3 0,-1-3 0,0-2 0,2-1 0,0-1 0,1 1 0,-1 0 0,0 2 0,0 2 0,2 3 0,1 1 0,-1 1 0,0-4 0,-2-3 0,2 0 0,1 2 0,-2-4 0,1 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04:49.7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438 1787 24575,'4'-32'0,"0"-19"0,-4 2 0,0-6 0,0-14 0,0-3 0,0-3 0,0-1 0,0 4 0,0 4 0,0-30 0,0 36 0,0 25 0,0 13 0,0 9 0,0 5 0,0 3 0,0 1 0,0-2 0,0-8 0,0-17 0,3-31 0,3-32 0,-2 39 0,-1-1 0,2 0 0,-1 2 0,3-33 0,-4 31 0,0 28 0,-5 20 0,-4 7 0,-11 6 0,-19 7 0,-15 9 0,-10 11 0,2 9 0,8 10 0,5 6 0,4 2 0,5-5 0,7-10 0,9-9 0,8-8 0,5-4 0,5-3 0,2-3 0,1-3 0,3-7 0,5-13 0,11-25 0,15-25 0,8-17 0,12-2 0,3 12 0,-1 8 0,3 3 0,-3 0 0,-6 4 0,-10 10 0,-11 13 0,-9 14 0,-7 7 0,-4 5 0,-2 1 0,-1-2 0,3-2 0,-1-5 0,2-5 0,1-1 0,1-4 0,1-2 0,1 2 0,-4 1 0,-2 5 0,-4 8 0,-1 9 0,-2 13 0,-1 9 0,0 9 0,3 4 0,3 3 0,3 0 0,4-2 0,2-3 0,1-5 0,1-2 0,-1-4 0,-1-2 0,-3-3 0,0-2 0,0-1 0,0 0 0,-1 0 0,-2 1 0,-1-1 0,-1-1 0,-2-4 0,-3-7 0,-2-16 0,-7-36 0,5 24 0,-4-20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04:52.7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80 24575,'38'0'0,"19"-5"0,25-6 0,-33 3 0,1-1 0,42-9 0,-19 5 0,-28 5 0,-18 3 0,-12 3 0,-7 2 0,-5 4 0,-1 4 0,-3 3 0,-5 4 0,-7 5 0,-8 9 0,-5 8 0,1 10 0,1 6 0,2 7 0,-3 4 0,0-1 0,0-7 0,3-9 0,5-13 0,4-9 0,1-4 0,2-5 0,-2-3 0,-2-1 0,2-4 0,1-3 0,4-3 0,3-3 0,2-4 0,1-12 0,1-15 0,6-13 0,9-6 0,14 3 0,11 10 0,1 9 0,0 7 0,-1 7 0,8 5 0,9 4 0,10 4 0,4 2 0,-1 0 0,-5 6 0,-11 5 0,-12 5 0,-12 4 0,-11-2 0,-8 1 0,-6 2 0,-3 0 0,-2 3 0,0 2 0,-5 3 0,-8 7 0,-8 5 0,-6 6 0,-2 1 0,1-4 0,0-6 0,2-7 0,3-6 0,-1-2 0,3-4 0,-3-4 0,-2-6 0,1-4 0,1-5 0,0 3 0,3-1 0,0 1 0,-2-1 0,1-2 0,1 0 0,-2 0 0,4 2 0,1 3 0,3 3 0,3 0 0,1 0 0,0-1 0,1 0 0,2 0 0,-1 0 0,2-1 0,0 1 0,2-1 0,3-4 0,1-9 0,1 3 0,0-4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04:55.4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301 1686 24575,'0'-50'0,"0"-1"0,0-10 0,0-3 0,0-10 0,0 0 0,0 3 0,0 3 0,0 12 0,0 5 0,4-13 0,0 25 0,2 17 0,0 7 0,-3 3 0,-1 3 0,-2 1 0,1-3 0,1-18 0,8-38 0,-1 16 0,2-5 0,2-11 0,1-1 0,0 3 0,2 2 0,-1 10 0,-2 6 0,-1-3 0,-9 26 0,-23 28 0,-10 2 0,-12 4 0,-7 4 0,-6 3 0,-2 8 0,4 3 0,8 1 0,13 0 0,8-2 0,9 0 0,3 3 0,2-1 0,2-2 0,3-6 0,3-10 0,2-12 0,6-16 0,13-19 0,19-19 0,17-13 0,12-1 0,1 6 0,-5 16 0,-6 13 0,-10 9 0,-6 5 0,-7 1 0,-6 0 0,-5 4 0,-4 3 0,-3 3 0,-2 2 0,-2 1 0,-3 1 0,-2-2 0,0 0 0,-1-2 0,2 0 0,1 0 0,0 2 0,0 3 0,-3 4 0,-1 3 0,-1 5 0,-2 4 0,2 4 0,-1 5 0,2 0 0,1 3 0,1 2 0,3 1 0,-1 2 0,0-1 0,-1-1 0,-1 0 0,0-2 0,2 0 0,-2-2 0,0-2 0,-1-2 0,-1 0 0,-2-12 0,-1-25 0,-2 9 0,0-16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04:57.3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79 14 24575,'0'13'0,"0"-1"0,0 0 0,0 7 0,0 5 0,0 20 0,-5 12 0,-6 9 0,-5 2 0,-2-16 0,5-13 0,6-14 0,3-10 0,2-6 0,0-6 0,6-19 0,11-11 0,26-31 0,-8 24 0,6-1 0,13-4 0,7 3 0,10 0 0,5 6 0,5 4 0,3 7 0,-3 4 0,-3 6 0,-10 3 0,-5 3 0,30 0 0,-38 4 0,-22 0 0,-15 0 0,-6 0 0,-3 0 0,-1 0 0,0 0 0,2 0 0,7-2 0,7-3 0,4 0 0,4-4 0,-16 4 0,-2-2 0,-12-3 0,0 6 0,0-4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04:59.1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24575,'0'38'0,"0"23"0,0-13 0,0 5 0,0 8 0,0 2 0,0 1 0,0-1 0,0 1 0,0-1 0,0-6 0,0-2 0,0 42 0,0-20 0,0-28 0,0-17 0,0-11 0,0-3 0,0 4 0,0 7 0,0 7 0,0 1 0,0-3 0,0-7 0,0-14 0,0-4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05:01.5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24575,'0'22'0,"0"0"0,0 2 0,0 0 0,0 2 0,0 0 0,0 2 0,0-2 0,0-2 0,0-3 0,0-2 0,0-3 0,2-2 0,0-1 0,1-2 0,-1 1 0,-2-1 0,0 1 0,0 0 0,0-2 0,0-1 0,0-2 0,0-1 0,0 1 0,0 2 0,0 3 0,0-5 0,0-1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05:04.2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376 1180 24575,'0'-37'0,"0"-27"0,0 15 0,0-4 0,-1-9 0,0-2 0,0 3 0,0 2 0,-5-35 0,0 34 0,2 29 0,2 14 0,2 9 0,0 1 0,0 2 0,0-2 0,0-2 0,0-11 0,0-15 0,0-15 0,0-4 0,0 9 0,0 18 0,-2 16 0,-1 8 0,-3 2 0,-5 1 0,-5 0 0,-8 0 0,-8 0 0,-7 2 0,0 4 0,2 5 0,9 4 0,5 2 0,5 6 0,4 3 0,1 3 0,3 3 0,2 0 0,0 1 0,2 3 0,-1 1 0,2-4 0,2-7 0,1-12 0,2-11 0,7-13 0,3-1 0,6-7 0,3 0 0,2-5 0,3-2 0,0 1 0,2 5 0,-1 2 0,0 0 0,2-7 0,3-9 0,1-7 0,-1-4 0,-4 0 0,-3 2 0,-2 1 0,-3 3 0,-1 3 0,-3 6 0,-1 7 0,-2 6 0,0 6 0,0 4 0,0 1 0,1 0 0,0 2 0,-1 1 0,0 2 0,-2 3 0,-2 8 0,1 8 0,0 7 0,2 4 0,0 2 0,2 5 0,1 5 0,0 2 0,1 0 0,-2-6 0,-2-7 0,-1-7 0,-3-5 0,0 0 0,-1-1 0,0 4 0,-3-18 0,-2 6 0,0-17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05:06.8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297 0 24575,'-23'0'0,"-8"1"0,-9 8 0,-13 8 0,3 5 0,7 2 0,14-8 0,13-5 0,7-3 0,6 0 0,7 0 0,5 5 0,3 6 0,4 4 0,-1 7 0,-2 2 0,-1-3 0,-2-4 0,-1-10 0,0-7 0,1-5 0,1-3 0,5-6 0,8-10 0,10-12 0,8-6 0,1 3 0,-2 8 0,-9 11 0,-6 6 0,-6 4 0,-1 2 0,-1 0 0,0 0 0,1 0 0,-2 0 0,-1 2 0,0 5 0,0 4 0,1 8 0,2 6 0,-3 6 0,-4 5 0,-6 2 0,-4 3 0,-7-2 0,-8-2 0,-13-3 0,-12-5 0,-7-1 0,-5-2 0,2-2 0,1-1 0,3-8 0,6-5 0,1-6 0,3-4 0,5 0 0,3 1 0,6 1 0,1 1 0,1-1 0,4-1 0,3-1 0,4 3 0,3-6 0,2 6 0,1-7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05:09.6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222 1115 24575,'0'-46'0,"0"-16"0,0-23 0,0-4 0,0 13 0,0 24 0,0 25 0,0 15 0,0 6 0,0 1 0,2-1 0,5-11 0,6-14 0,5-10 0,1-5 0,-5 8 0,-5 13 0,-6 10 0,-5 5 0,-4 0 0,-3-3 0,0-1 0,-1 2 0,3 0 0,3 6 0,1-3 0,3 4 0,0-2 0,0-2 0,0-1 0,0-1 0,0-1 0,0-1 0,0-2 0,-3 7 0,-9-1 0,-10 9 0,-12 0 0,-2 2 0,0 5 0,6 10 0,5 7 0,5 4 0,6-2 0,1-2 0,7-12 0,1 2 0,5-9 0,0 0 0,0 1 0,0-1 0,0-3 0,15-15 0,9-8 0,17-15 0,9-7 0,3-3 0,-3 0 0,-2 1 0,-11 10 0,-8 4 0,-5 6 0,-5 6 0,0 2 0,1 1 0,2 4 0,-1 0 0,-1 6 0,-1 3 0,1 2 0,-8 1 0,2 0 0,-9 0 0,0 0 0,0 4 0,-3 4 0,0 6 0,-2 5 0,0 4 0,0 7 0,3 11 0,0 8 0,0 3 0,1 2 0,-1-9 0,0-10 0,-1-10 0,-1-10 0,1-5 0,0-4 0,0-5 0,-1 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05:11.8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709 1 24575,'-41'7'0,"-4"8"0,-4 15 0,-5 14 0,-3 13 0,-7 19 0,32-37 0,0 2 0,0 4 0,1 0 0,0 2 0,0 0 0,1 0 0,1 1 0,1 1 0,1 0 0,-17 36 0,15-17 0,14-22 0,9-15 0,5-7 0,1 0 0,0 5 0,0 3 0,0 0 0,4-3 0,6-5 0,4-5 0,4-6 0,0-5 0,3-5 0,4-11 0,4-12 0,3-8 0,3-2 0,-2 7 0,-1 5 0,3-4 0,3-4 0,7-6 0,6-2 0,-2 8 0,-9 6 0,-9 5 0,-9 5 0,-6-1 0,-3 0 0,-5 0 0,-5 1 0,-2 2 0,-1-1 0,-2-1 0,-8-1 0,-10-3 0,-14 0 0,-7-1 0,0 0 0,4 2 0,8 2 0,4 3 0,1 1 0,3 3 0,0-1 0,4 2 0,2-1 0,2-1 0,1 0 0,1-1 0,-1-1 0,3 1 0,3 3 0,2 5 0,4 7 0,0-4 0,0 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5:54:47.8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24 694 24575,'0'17'0,"0"23"0,0 36 0,0-22 0,0 3 0,0 12 0,0 3 0,0 2 0,0 1 0,0 1 0,0 0 0,2 1 0,1-1 0,2 0 0,3-1 0,1 0 0,2-1 0,0-2 0,1-1 0,-2-5 0,0-1 0,-1-3 0,-2-1 0,0-6 0,-1 0 0,-2-2 0,1-1 0,-1-1 0,0-2 0,2 40 0,-3-12 0,-1-18 0,-2-17 0,2-13 0,0-7 0,3 3 0,-1 13 0,2 8 0,-1 4 0,-1-10 0,1-10 0,-1-9 0,1-8 0,-3-7 0,0-7 0,-1-7 0,2-4 0,2-2 0,5 0 0,4 0 0,7-2 0,21-1 0,32 1 0,-24 8 0,5 3 0,11 0 0,4 2 0,8 1 0,3 1 0,2 0 0,1 1 0,1 0 0,0 0 0,-4 0 0,-3 0 0,-10 0 0,-4 0 0,-11-1 0,-4 0 0,23-2 0,-16 0 0,3 0 0,17-1 0,17 1 0,-41 2 0,0-1 0,1 2 0,0-1 0,2 1 0,0 0 0,2 0 0,0 0 0,2 0 0,2 0 0,3 0 0,2 0 0,2 0 0,1 0 0,4 0 0,0 0 0,2 0 0,1 0 0,2-1 0,0-1 0,3 0 0,0 0 0,0 1 0,-2-1 0,-3-1 0,-3 0 0,-6 2 0,-3-1 0,-5 0 0,-2 0 0,0 1 0,0-1 0,3 1 0,0-1 0,3-1 0,0-1 0,3 0 0,-1-1 0,-3-2 0,-1 1 0,-4 1 0,0-1 0,-2 2 0,-1-1 0,-2 1 0,0-1 0,1 2 0,2 0 0,0 0 0,0 1 0,2-1 0,-1 0 0,1 2 0,1-1 0,-2 0 0,-1 1 0,-3 0 0,-3-1 0,30 0 0,-23-1 0,-20 0 0,-16-1 0,-7 1 0,-6 1 0,1 0 0,20 2 0,32 0 0,38 0 0,-34 0 0,3 0 0,3 0 0,-2 0 0,-6 0 0,-5 0 0,31 0 0,-35 0 0,-26 0 0,-12-1 0,-7-1 0,-4-2 0,-2-4 0,-2-7 0,0-13 0,0-20 0,-2-22 0,-4-13 0,-3-5 0,0 12 0,3 15 0,1 16 0,3 13 0,-1 6 0,2 5 0,1 1 0,0 3 0,0 1 0,0 1 0,0 2 0,2 1 0,1 2 0,-1 1 0,-1-1 0,-1-13 0,0-34 0,0 6 0,-2-7 0,-2-19 0,-2-4 0,-1-10 0,-2-1 0,0 4 0,0 3 0,1 15 0,0 5 0,2-26 0,4 36 0,2 25 0,0 11 0,0 10 0,0 0 0,0 5 0,0-2 0,0 1 0,0 0 0,0 0 0,0 0 0,0 0 0,0-3 0,0-6 0,0-41 0,0-3 0,0-8 0,0-22 0,0-5 0,0 23 0,0-2 0,0 2 0,0-23 0,0 6 0,0 23 0,0 7 0,0-15 0,0 43 0,0 13 0,0 12 0,-2 0 0,-7 2 0,-15 0 0,-67 2 0,25 0 0,-6 1 0,-16 1 0,-3 1 0,24 0 0,-1 1 0,2 0 0,-23 3 0,1 2 0,-4 2 0,0 1 0,4-1 0,0 0 0,2 0 0,0-1 0,1-2 0,0-2 0,3-1 0,0-2 0,-1-1 0,0-1 0,5-1 0,1 0 0,6 0 0,2 0 0,11 0 0,3 0 0,-31 0 0,22 0 0,10-3 0,3 0 0,-4 0 0,-7 1 0,-7 2 0,-5 0 0,3 0 0,6 0 0,3 0 0,-3 0 0,-3 0 0,-7 0 0,-5 0 0,-5 0 0,-12 0 0,-3 0 0,6 0 0,11 0 0,8 0 0,-9 0 0,28 0 0,-3 0 0,-6 0 0,-2 0 0,-1 0 0,2 0 0,9 0 0,4 0 0,-22 0 0,13 0 0,3 0 0,-1 0 0,4 0 0,13 0 0,14 0 0,-1 0 0,-18 0 0,-26 0 0,-21 2 0,-1 2 0,17 1 0,13 2 0,1 2 0,-14 2 0,-13 0 0,-1 1 0,15-4 0,22 0 0,19-1 0,2-2 0,-7 2 0,-5 1 0,4-2 0,13-1 0,14 0 0,9 0 0,0 0 0,-5 1 0,-6-1 0,-4-1 0,-1 2 0,-1 0 0,0 0 0,-2 1 0,-3-1 0,2 2 0,0-1 0,6-2 0,9-1 0,3-1 0,2 1 0,-6 0 0,-3-2 0,-2-1 0,2 0 0,6 2 0,3-1 0,3 1 0,1-1 0,1 2 0,2 2 0,0 1 0,0 2 0,0 3 0,0 3 0,0 5 0,0 1 0,0 0 0,0 0 0,0-3 0,2 3 0,3 1 0,2 1 0,3 3 0,-3-1 0,0-2 0,-1-2 0,-2-3 0,0-1 0,-2-3 0,-1-3 0,-1-3 0,0-2 0,2-1 0,0-1 0,1 1 0,-1 0 0,0 2 0,0 2 0,2 3 0,1 1 0,-1 1 0,0-4 0,-2-3 0,2 0 0,1 2 0,-2-4 0,1 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46:28.4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0 810 24575,'0'51'0,"0"0"0,0 8 0,0 5 0,0 19 0,0 6 0,0-21 0,0 3 0,0 0 0,0 2 0,0 0 0,0 0 0,0 2 0,0-1 0,0-1 0,0-2 0,0-1 0,0-3 0,0 23 0,0-4 0,0-10 0,0-4 0,0-17 0,0-6 0,2 14 0,1-25 0,-1-17 0,2-7 0,-2-4 0,2-4 0,0-1 0,-2 0 0,0 0 0,-2 1 0,2-2 0,0 2 0,1 2 0,-2 4 0,2 3 0,-1 1 0,0-2 0,2-5 0,-2-4 0,0-2 0,1-1 0,2 0 0,3-2 0,17-2 0,18-1 0,31 1 0,-18 0 0,6 1 0,19 1 0,6 0 0,-14 0 0,4 0 0,3 0-465,10 2 0,2 0 0,3 1 465,-18 0 0,1 0 0,1 1 0,1 1 0,3 1 0,0 0 0,2 0 0,-1 1 0,1 1 0,0 1 0,0 0 0,1-1 0,0 0 0,2 1 0,-1-2 0,1 1 0,-2-1 0,1 0 0,0 0 0,0-1-433,0 0 0,0-1 1,0 1-1,0-1 433,1-1 0,1 1 0,-1-1 0,0 0 0,-2 0 0,0 0 0,0-1 0,-1 0 0,-2-1 0,0 1 0,-1-1 0,-1 0-252,18-1 1,-1 1 0,-3-2 251,-9 1 0,-2-1 0,-3-1 0,-9 1 0,-3 0 0,-3 0 0,15 0 0,-6 0 606,-18 0 0,-5 0-606,12 0 1777,-27 0-1777,-22-1 891,-6-5-891,-9-4 0,0-7 0,0-5 0,0-7 0,-2-1 0,-1 1 0,-1-1 0,-1 2 0,-1-10 0,-6-25 0,4 14 0,-1-6 0,-3-17 0,-1-7 0,-1-13 0,-1-3 0,5 27 0,0-1 0,0 1 0,0-1 0,0 1 0,0 0 0,1 1 0,0 1 0,0 0 0,-4-29 0,0 1 0,2 4 0,0 1 0,2 8 0,0 3 0,2 13 0,0 3 0,-2-28 0,3 40 0,4 24 0,0 16 0,2 4 0,0 0 0,0 0 0,0-4 0,0-1 0,0-1 0,0-1 0,0 3 0,0 0 0,0-9 0,0-10 0,-2-8 0,-3-2 0,-2 12 0,-4 9 0,-7 6 0,-11-1 0,-15-8 0,-17-7 0,-19-13 0,33 18 0,-3-1 0,-11-4 0,-3 1 0,-7-3 0,-2 1 0,-5 2 0,-1 1 0,-3 1 0,-1 2 0,3 4 0,0 2 0,-1 2 0,0 1 0,1 2 0,-1 1 0,2 2 0,-1 0 0,0 2 0,-1 1 0,2 1 0,-1 0 0,2 1 0,1 0 0,1 2 0,1 0 0,2 1 0,1-1 0,-1 2 0,1 0 0,-1 0 0,0 0 0,-2 0 0,-1 0 0,-1 0 0,0 0 0,-2 0 0,0 0 0,1 0 0,1 0 0,0 0 0,1 0 0,5 0 0,0 0 0,4 0 0,1 0 0,0 1 0,1 1 0,1 1 0,0 1 0,0 1 0,1 2 0,3 1 0,1 1 0,4-2 0,2 2 0,-39 8 0,21-2 0,21-1 0,21-3 0,14-1 0,9-5 0,4 3 0,2-3 0,0 1 0,0 1 0,-1-2 0,-2-1 0,-10 1 0,-14 3 0,-15 4 0,-12 4 0,0 1 0,8-2 0,13-3 0,14-2 0,11-1 0,6 0 0,2 3 0,0 1 0,0 3 0,0 3 0,0-1 0,0 3 0,0 0 0,0 3 0,0-1 0,0-1 0,0-1 0,0-3 0,0 0 0,0-1 0,0-1 0,2 0 0,0 0 0,1 2 0,1 0 0,-1-2 0,-1 1 0,-1-7 0,-1 1 0,0-7 0,0 2 0,0 0 0,0 1 0,0 0 0,0 0 0,0 0 0,0 0 0,0 1 0,0 0 0,0 0 0,0 1 0,0 0 0,0 2 0,0 1 0,0 2 0,0-1 0,0 1 0,0-2 0,0-1 0,0-2 0,0-1 0,0-1 0,0-1 0,0 0 0,0 1 0,0 3 0,0 4 0,0 3 0,0-3 0,0-5 0,0-4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46:29.5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48:24.1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0 810 24575,'0'51'0,"0"0"0,0 8 0,0 5 0,0 19 0,0 6 0,0-21 0,0 3 0,0 0 0,0 2 0,0 0 0,0 0 0,0 2 0,0-1 0,0-1 0,0-2 0,0-1 0,0-3 0,0 23 0,0-4 0,0-10 0,0-4 0,0-17 0,0-6 0,2 14 0,1-25 0,-1-17 0,2-7 0,-2-4 0,2-4 0,0-1 0,-2 0 0,0 0 0,-2 1 0,2-2 0,0 2 0,1 2 0,-2 4 0,2 3 0,-1 1 0,0-2 0,2-5 0,-2-4 0,0-2 0,1-1 0,2 0 0,3-2 0,17-2 0,18-1 0,31 1 0,-18 0 0,6 1 0,19 1 0,6 0 0,-14 0 0,4 0 0,3 0-465,10 2 0,2 0 0,3 1 465,-18 0 0,1 0 0,1 1 0,1 1 0,3 1 0,0 0 0,2 0 0,-1 1 0,1 1 0,0 1 0,0 0 0,1-1 0,0 0 0,2 1 0,-1-2 0,1 1 0,-2-1 0,1 0 0,0 0 0,0-1-433,0 0 0,0-1 1,0 1-1,0-1 433,1-1 0,1 1 0,-1-1 0,0 0 0,-2 0 0,0 0 0,0-1 0,-1 0 0,-2-1 0,0 1 0,-1-1 0,-1 0-252,18-1 1,-1 1 0,-3-2 251,-9 1 0,-2-1 0,-3-1 0,-9 1 0,-3 0 0,-3 0 0,15 0 0,-6 0 606,-18 0 0,-5 0-606,12 0 1777,-27 0-1777,-22-1 891,-6-5-891,-9-4 0,0-7 0,0-5 0,0-7 0,-2-1 0,-1 1 0,-1-1 0,-1 2 0,-1-10 0,-6-25 0,4 14 0,-1-6 0,-3-17 0,-1-7 0,-1-13 0,-1-3 0,5 27 0,0-1 0,0 1 0,0-1 0,0 1 0,0 0 0,1 1 0,0 1 0,0 0 0,-4-29 0,0 1 0,2 4 0,0 1 0,2 8 0,0 3 0,2 13 0,0 3 0,-2-28 0,3 40 0,4 24 0,0 16 0,2 4 0,0 0 0,0 0 0,0-4 0,0-1 0,0-1 0,0-1 0,0 3 0,0 0 0,0-9 0,0-10 0,-2-8 0,-3-2 0,-2 12 0,-4 9 0,-7 6 0,-11-1 0,-15-8 0,-17-7 0,-19-13 0,33 18 0,-3-1 0,-11-4 0,-3 1 0,-7-3 0,-2 1 0,-5 2 0,-1 1 0,-3 1 0,-1 2 0,3 4 0,0 2 0,-1 2 0,0 1 0,1 2 0,-1 1 0,2 2 0,-1 0 0,0 2 0,-1 1 0,2 1 0,-1 0 0,2 1 0,1 0 0,1 2 0,1 0 0,2 1 0,1-1 0,-1 2 0,1 0 0,-1 0 0,0 0 0,-2 0 0,-1 0 0,-1 0 0,0 0 0,-2 0 0,0 0 0,1 0 0,1 0 0,0 0 0,1 0 0,5 0 0,0 0 0,4 0 0,1 0 0,0 1 0,1 1 0,1 1 0,0 1 0,0 1 0,1 2 0,3 1 0,1 1 0,4-2 0,2 2 0,-39 8 0,21-2 0,21-1 0,21-3 0,14-1 0,9-5 0,4 3 0,2-3 0,0 1 0,0 1 0,-1-2 0,-2-1 0,-10 1 0,-14 3 0,-15 4 0,-12 4 0,0 1 0,8-2 0,13-3 0,14-2 0,11-1 0,6 0 0,2 3 0,0 1 0,0 3 0,0 3 0,0-1 0,0 3 0,0 0 0,0 3 0,0-1 0,0-1 0,0-1 0,0-3 0,0 0 0,0-1 0,0-1 0,2 0 0,0 0 0,1 2 0,1 0 0,-1-2 0,-1 1 0,-1-7 0,-1 1 0,0-7 0,0 2 0,0 0 0,0 1 0,0 0 0,0 0 0,0 0 0,0 0 0,0 1 0,0 0 0,0 0 0,0 1 0,0 0 0,0 2 0,0 1 0,0 2 0,0-1 0,0 1 0,0-2 0,0-1 0,0-2 0,0-1 0,0-1 0,0-1 0,0 0 0,0 1 0,0 3 0,0 4 0,0 3 0,0-3 0,0-5 0,0-4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48:24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49:02.3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276 1019 24575,'0'-17'0,"0"-23"0,0-43 0,0 28 0,0-3 0,0-5 0,0 2 0,0-39 0,0 36 0,0 35 0,0 12 0,0 13 0,0-2 0,0 0 0,0 1 0,0-1 0,0 1 0,0-2 0,0-2 0,0-1 0,0-3 0,0 2 0,0 1 0,0 1 0,0 2 0,0-1 0,0 1 0,0-1 0,0-1 0,0 0 0,0-3 0,0-3 0,0-1 0,0-3 0,0 2 0,0 3 0,0 4 0,0 2 0,0 2 0,0-1 0,0-2 0,0 0 0,0-1 0,0 2 0,0-3 0,0 5 0,0-1 0,-1 4 0,-3 1 0,-2 2 0,-4 3 0,-8 14 0,-6 11 0,-4 6 0,2 2 0,4-4 0,3-2 0,-1 0 0,3-2 0,0-4 0,3-1 0,1-3 0,1-3 0,2-2 0,2-6 0,4-6 0,2-5 0,5-6 0,4-4 0,6-3 0,4-6 0,2 0 0,-1 0 0,1-2 0,-2 3 0,-3 2 0,-3 1 0,-2 4 0,0-1 0,2 1 0,1-1 0,0-1 0,2 1 0,0-2 0,3-3 0,-1-1 0,0 1 0,-2 3 0,-2 3 0,-1 1 0,-1 1 0,0 3 0,-1 1 0,0 0 0,-1 2 0,-1 0 0,1 0 0,1 1 0,0 1 0,-2-1 0,-1 0 0,-2 2 0,0 0 0,0 2 0,0 1 0,-1 2 0,-2 4 0,2 5 0,-1 4 0,3 3 0,1 1 0,-2 2 0,3 1 0,2 1 0,1-3 0,1-2 0,0-8 0,-3-2 0,0-3 0,-2-1 0,0-2 0,-2-1 0,1-2 0,-1 4 0,0-3 0,0 3 0,-1-2 0,-2 2 0,-1 0 0,0-1 0,0-1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49:35.3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0 810 24575,'0'51'0,"0"0"0,0 8 0,0 5 0,0 19 0,0 6 0,0-21 0,0 3 0,0 0 0,0 2 0,0 0 0,0 0 0,0 2 0,0-1 0,0-1 0,0-2 0,0-1 0,0-3 0,0 23 0,0-4 0,0-10 0,0-4 0,0-17 0,0-6 0,2 14 0,1-25 0,-1-17 0,2-7 0,-2-4 0,2-4 0,0-1 0,-2 0 0,0 0 0,-2 1 0,2-2 0,0 2 0,1 2 0,-2 4 0,2 3 0,-1 1 0,0-2 0,2-5 0,-2-4 0,0-2 0,1-1 0,2 0 0,3-2 0,17-2 0,18-1 0,31 1 0,-18 0 0,6 1 0,19 1 0,6 0 0,-14 0 0,4 0 0,3 0-465,10 2 0,2 0 0,3 1 465,-18 0 0,1 0 0,1 1 0,1 1 0,3 1 0,0 0 0,2 0 0,-1 1 0,1 1 0,0 1 0,0 0 0,1-1 0,0 0 0,2 1 0,-1-2 0,1 1 0,-2-1 0,1 0 0,0 0 0,0-1-433,0 0 0,0-1 1,0 1-1,0-1 433,1-1 0,1 1 0,-1-1 0,0 0 0,-2 0 0,0 0 0,0-1 0,-1 0 0,-2-1 0,0 1 0,-1-1 0,-1 0-252,18-1 1,-1 1 0,-3-2 251,-9 1 0,-2-1 0,-3-1 0,-9 1 0,-3 0 0,-3 0 0,15 0 0,-6 0 606,-18 0 0,-5 0-606,12 0 1777,-27 0-1777,-22-1 891,-6-5-891,-9-4 0,0-7 0,0-5 0,0-7 0,-2-1 0,-1 1 0,-1-1 0,-1 2 0,-1-10 0,-6-25 0,4 14 0,-1-6 0,-3-17 0,-1-7 0,-1-13 0,-1-3 0,5 27 0,0-1 0,0 1 0,0-1 0,0 1 0,0 0 0,1 1 0,0 1 0,0 0 0,-4-29 0,0 1 0,2 4 0,0 1 0,2 8 0,0 3 0,2 13 0,0 3 0,-2-28 0,3 40 0,4 24 0,0 16 0,2 4 0,0 0 0,0 0 0,0-4 0,0-1 0,0-1 0,0-1 0,0 3 0,0 0 0,0-9 0,0-10 0,-2-8 0,-3-2 0,-2 12 0,-4 9 0,-7 6 0,-11-1 0,-15-8 0,-17-7 0,-19-13 0,33 18 0,-3-1 0,-11-4 0,-3 1 0,-7-3 0,-2 1 0,-5 2 0,-1 1 0,-3 1 0,-1 2 0,3 4 0,0 2 0,-1 2 0,0 1 0,1 2 0,-1 1 0,2 2 0,-1 0 0,0 2 0,-1 1 0,2 1 0,-1 0 0,2 1 0,1 0 0,1 2 0,1 0 0,2 1 0,1-1 0,-1 2 0,1 0 0,-1 0 0,0 0 0,-2 0 0,-1 0 0,-1 0 0,0 0 0,-2 0 0,0 0 0,1 0 0,1 0 0,0 0 0,1 0 0,5 0 0,0 0 0,4 0 0,1 0 0,0 1 0,1 1 0,1 1 0,0 1 0,0 1 0,1 2 0,3 1 0,1 1 0,4-2 0,2 2 0,-39 8 0,21-2 0,21-1 0,21-3 0,14-1 0,9-5 0,4 3 0,2-3 0,0 1 0,0 1 0,-1-2 0,-2-1 0,-10 1 0,-14 3 0,-15 4 0,-12 4 0,0 1 0,8-2 0,13-3 0,14-2 0,11-1 0,6 0 0,2 3 0,0 1 0,0 3 0,0 3 0,0-1 0,0 3 0,0 0 0,0 3 0,0-1 0,0-1 0,0-1 0,0-3 0,0 0 0,0-1 0,0-1 0,2 0 0,0 0 0,1 2 0,1 0 0,-1-2 0,-1 1 0,-1-7 0,-1 1 0,0-7 0,0 2 0,0 0 0,0 1 0,0 0 0,0 0 0,0 0 0,0 0 0,0 1 0,0 0 0,0 0 0,0 1 0,0 0 0,0 2 0,0 1 0,0 2 0,0-1 0,0 1 0,0-2 0,0-1 0,0-2 0,0-1 0,0-1 0,0-1 0,0 0 0,0 1 0,0 3 0,0 4 0,0 3 0,0-3 0,0-5 0,0-4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49:35.3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276 1019 24575,'0'-17'0,"0"-23"0,0-43 0,0 28 0,0-3 0,0-5 0,0 2 0,0-39 0,0 36 0,0 35 0,0 12 0,0 13 0,0-2 0,0 0 0,0 1 0,0-1 0,0 1 0,0-2 0,0-2 0,0-1 0,0-3 0,0 2 0,0 1 0,0 1 0,0 2 0,0-1 0,0 1 0,0-1 0,0-1 0,0 0 0,0-3 0,0-3 0,0-1 0,0-3 0,0 2 0,0 3 0,0 4 0,0 2 0,0 2 0,0-1 0,0-2 0,0 0 0,0-1 0,0 2 0,0-3 0,0 5 0,0-1 0,-1 4 0,-3 1 0,-2 2 0,-4 3 0,-8 14 0,-6 11 0,-4 6 0,2 2 0,4-4 0,3-2 0,-1 0 0,3-2 0,0-4 0,3-1 0,1-3 0,1-3 0,2-2 0,2-6 0,4-6 0,2-5 0,5-6 0,4-4 0,6-3 0,4-6 0,2 0 0,-1 0 0,1-2 0,-2 3 0,-3 2 0,-3 1 0,-2 4 0,0-1 0,2 1 0,1-1 0,0-1 0,2 1 0,0-2 0,3-3 0,-1-1 0,0 1 0,-2 3 0,-2 3 0,-1 1 0,-1 1 0,0 3 0,-1 1 0,0 0 0,-1 2 0,-1 0 0,1 0 0,1 1 0,0 1 0,-2-1 0,-1 0 0,-2 2 0,0 0 0,0 2 0,0 1 0,-1 2 0,-2 4 0,2 5 0,-1 4 0,3 3 0,1 1 0,-2 2 0,3 1 0,2 1 0,1-3 0,1-2 0,0-8 0,-3-2 0,0-3 0,-2-1 0,0-2 0,-2-1 0,1-2 0,-1 4 0,0-3 0,0 3 0,-1-2 0,-2 2 0,-1 0 0,0-1 0,0-1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50:32.3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0 810 24575,'0'51'0,"0"0"0,0 8 0,0 5 0,0 19 0,0 6 0,0-21 0,0 3 0,0 0 0,0 2 0,0 0 0,0 0 0,0 2 0,0-1 0,0-1 0,0-2 0,0-1 0,0-3 0,0 23 0,0-4 0,0-10 0,0-4 0,0-17 0,0-6 0,2 14 0,1-25 0,-1-17 0,2-7 0,-2-4 0,2-4 0,0-1 0,-2 0 0,0 0 0,-2 1 0,2-2 0,0 2 0,1 2 0,-2 4 0,2 3 0,-1 1 0,0-2 0,2-5 0,-2-4 0,0-2 0,1-1 0,2 0 0,3-2 0,17-2 0,18-1 0,31 1 0,-18 0 0,6 1 0,19 1 0,6 0 0,-14 0 0,4 0 0,3 0-465,10 2 0,2 0 0,3 1 465,-18 0 0,1 0 0,1 1 0,1 1 0,3 1 0,0 0 0,2 0 0,-1 1 0,1 1 0,0 1 0,0 0 0,1-1 0,0 0 0,2 1 0,-1-2 0,1 1 0,-2-1 0,1 0 0,0 0 0,0-1-433,0 0 0,0-1 1,0 1-1,0-1 433,1-1 0,1 1 0,-1-1 0,0 0 0,-2 0 0,0 0 0,0-1 0,-1 0 0,-2-1 0,0 1 0,-1-1 0,-1 0-252,18-1 1,-1 1 0,-3-2 251,-9 1 0,-2-1 0,-3-1 0,-9 1 0,-3 0 0,-3 0 0,15 0 0,-6 0 606,-18 0 0,-5 0-606,12 0 1777,-27 0-1777,-22-1 891,-6-5-891,-9-4 0,0-7 0,0-5 0,0-7 0,-2-1 0,-1 1 0,-1-1 0,-1 2 0,-1-10 0,-6-25 0,4 14 0,-1-6 0,-3-17 0,-1-7 0,-1-13 0,-1-3 0,5 27 0,0-1 0,0 1 0,0-1 0,0 1 0,0 0 0,1 1 0,0 1 0,0 0 0,-4-29 0,0 1 0,2 4 0,0 1 0,2 8 0,0 3 0,2 13 0,0 3 0,-2-28 0,3 40 0,4 24 0,0 16 0,2 4 0,0 0 0,0 0 0,0-4 0,0-1 0,0-1 0,0-1 0,0 3 0,0 0 0,0-9 0,0-10 0,-2-8 0,-3-2 0,-2 12 0,-4 9 0,-7 6 0,-11-1 0,-15-8 0,-17-7 0,-19-13 0,33 18 0,-3-1 0,-11-4 0,-3 1 0,-7-3 0,-2 1 0,-5 2 0,-1 1 0,-3 1 0,-1 2 0,3 4 0,0 2 0,-1 2 0,0 1 0,1 2 0,-1 1 0,2 2 0,-1 0 0,0 2 0,-1 1 0,2 1 0,-1 0 0,2 1 0,1 0 0,1 2 0,1 0 0,2 1 0,1-1 0,-1 2 0,1 0 0,-1 0 0,0 0 0,-2 0 0,-1 0 0,-1 0 0,0 0 0,-2 0 0,0 0 0,1 0 0,1 0 0,0 0 0,1 0 0,5 0 0,0 0 0,4 0 0,1 0 0,0 1 0,1 1 0,1 1 0,0 1 0,0 1 0,1 2 0,3 1 0,1 1 0,4-2 0,2 2 0,-39 8 0,21-2 0,21-1 0,21-3 0,14-1 0,9-5 0,4 3 0,2-3 0,0 1 0,0 1 0,-1-2 0,-2-1 0,-10 1 0,-14 3 0,-15 4 0,-12 4 0,0 1 0,8-2 0,13-3 0,14-2 0,11-1 0,6 0 0,2 3 0,0 1 0,0 3 0,0 3 0,0-1 0,0 3 0,0 0 0,0 3 0,0-1 0,0-1 0,0-1 0,0-3 0,0 0 0,0-1 0,0-1 0,2 0 0,0 0 0,1 2 0,1 0 0,-1-2 0,-1 1 0,-1-7 0,-1 1 0,0-7 0,0 2 0,0 0 0,0 1 0,0 0 0,0 0 0,0 0 0,0 0 0,0 1 0,0 0 0,0 0 0,0 1 0,0 0 0,0 2 0,0 1 0,0 2 0,0-1 0,0 1 0,0-2 0,0-1 0,0-2 0,0-1 0,0-1 0,0-1 0,0 0 0,0 1 0,0 3 0,0 4 0,0 3 0,0-3 0,0-5 0,0-4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50:34.3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0 810 24575,'0'51'0,"0"0"0,0 8 0,0 5 0,0 19 0,0 6 0,0-21 0,0 3 0,0 0 0,0 2 0,0 0 0,0 0 0,0 2 0,0-1 0,0-1 0,0-2 0,0-1 0,0-3 0,0 23 0,0-4 0,0-10 0,0-4 0,0-17 0,0-6 0,2 14 0,1-25 0,-1-17 0,2-7 0,-2-4 0,2-4 0,0-1 0,-2 0 0,0 0 0,-2 1 0,2-2 0,0 2 0,1 2 0,-2 4 0,2 3 0,-1 1 0,0-2 0,2-5 0,-2-4 0,0-2 0,1-1 0,2 0 0,3-2 0,17-2 0,18-1 0,31 1 0,-18 0 0,6 1 0,19 1 0,6 0 0,-14 0 0,4 0 0,3 0-465,10 2 0,2 0 0,3 1 465,-18 0 0,1 0 0,1 1 0,1 1 0,3 1 0,0 0 0,2 0 0,-1 1 0,1 1 0,0 1 0,0 0 0,1-1 0,0 0 0,2 1 0,-1-2 0,1 1 0,-2-1 0,1 0 0,0 0 0,0-1-433,0 0 0,0-1 1,0 1-1,0-1 433,1-1 0,1 1 0,-1-1 0,0 0 0,-2 0 0,0 0 0,0-1 0,-1 0 0,-2-1 0,0 1 0,-1-1 0,-1 0-252,18-1 1,-1 1 0,-3-2 251,-9 1 0,-2-1 0,-3-1 0,-9 1 0,-3 0 0,-3 0 0,15 0 0,-6 0 606,-18 0 0,-5 0-606,12 0 1777,-27 0-1777,-22-1 891,-6-5-891,-9-4 0,0-7 0,0-5 0,0-7 0,-2-1 0,-1 1 0,-1-1 0,-1 2 0,-1-10 0,-6-25 0,4 14 0,-1-6 0,-3-17 0,-1-7 0,-1-13 0,-1-3 0,5 27 0,0-1 0,0 1 0,0-1 0,0 1 0,0 0 0,1 1 0,0 1 0,0 0 0,-4-29 0,0 1 0,2 4 0,0 1 0,2 8 0,0 3 0,2 13 0,0 3 0,-2-28 0,3 40 0,4 24 0,0 16 0,2 4 0,0 0 0,0 0 0,0-4 0,0-1 0,0-1 0,0-1 0,0 3 0,0 0 0,0-9 0,0-10 0,-2-8 0,-3-2 0,-2 12 0,-4 9 0,-7 6 0,-11-1 0,-15-8 0,-17-7 0,-19-13 0,33 18 0,-3-1 0,-11-4 0,-3 1 0,-7-3 0,-2 1 0,-5 2 0,-1 1 0,-3 1 0,-1 2 0,3 4 0,0 2 0,-1 2 0,0 1 0,1 2 0,-1 1 0,2 2 0,-1 0 0,0 2 0,-1 1 0,2 1 0,-1 0 0,2 1 0,1 0 0,1 2 0,1 0 0,2 1 0,1-1 0,-1 2 0,1 0 0,-1 0 0,0 0 0,-2 0 0,-1 0 0,-1 0 0,0 0 0,-2 0 0,0 0 0,1 0 0,1 0 0,0 0 0,1 0 0,5 0 0,0 0 0,4 0 0,1 0 0,0 1 0,1 1 0,1 1 0,0 1 0,0 1 0,1 2 0,3 1 0,1 1 0,4-2 0,2 2 0,-39 8 0,21-2 0,21-1 0,21-3 0,14-1 0,9-5 0,4 3 0,2-3 0,0 1 0,0 1 0,-1-2 0,-2-1 0,-10 1 0,-14 3 0,-15 4 0,-12 4 0,0 1 0,8-2 0,13-3 0,14-2 0,11-1 0,6 0 0,2 3 0,0 1 0,0 3 0,0 3 0,0-1 0,0 3 0,0 0 0,0 3 0,0-1 0,0-1 0,0-1 0,0-3 0,0 0 0,0-1 0,0-1 0,2 0 0,0 0 0,1 2 0,1 0 0,-1-2 0,-1 1 0,-1-7 0,-1 1 0,0-7 0,0 2 0,0 0 0,0 1 0,0 0 0,0 0 0,0 0 0,0 0 0,0 1 0,0 0 0,0 0 0,0 1 0,0 0 0,0 2 0,0 1 0,0 2 0,0-1 0,0 1 0,0-2 0,0-1 0,0-2 0,0-1 0,0-1 0,0-1 0,0 0 0,0 1 0,0 3 0,0 4 0,0 3 0,0-3 0,0-5 0,0-4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50:34.8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0 810 24575,'0'51'0,"0"0"0,0 8 0,0 5 0,0 19 0,0 6 0,0-21 0,0 3 0,0 0 0,0 2 0,0 0 0,0 0 0,0 2 0,0-1 0,0-1 0,0-2 0,0-1 0,0-3 0,0 23 0,0-4 0,0-10 0,0-4 0,0-17 0,0-6 0,2 14 0,1-25 0,-1-17 0,2-7 0,-2-4 0,2-4 0,0-1 0,-2 0 0,0 0 0,-2 1 0,2-2 0,0 2 0,1 2 0,-2 4 0,2 3 0,-1 1 0,0-2 0,2-5 0,-2-4 0,0-2 0,1-1 0,2 0 0,3-2 0,17-2 0,18-1 0,31 1 0,-18 0 0,6 1 0,19 1 0,6 0 0,-14 0 0,4 0 0,3 0-465,10 2 0,2 0 0,3 1 465,-18 0 0,1 0 0,1 1 0,1 1 0,3 1 0,0 0 0,2 0 0,-1 1 0,1 1 0,0 1 0,0 0 0,1-1 0,0 0 0,2 1 0,-1-2 0,1 1 0,-2-1 0,1 0 0,0 0 0,0-1-433,0 0 0,0-1 1,0 1-1,0-1 433,1-1 0,1 1 0,-1-1 0,0 0 0,-2 0 0,0 0 0,0-1 0,-1 0 0,-2-1 0,0 1 0,-1-1 0,-1 0-252,18-1 1,-1 1 0,-3-2 251,-9 1 0,-2-1 0,-3-1 0,-9 1 0,-3 0 0,-3 0 0,15 0 0,-6 0 606,-18 0 0,-5 0-606,12 0 1777,-27 0-1777,-22-1 891,-6-5-891,-9-4 0,0-7 0,0-5 0,0-7 0,-2-1 0,-1 1 0,-1-1 0,-1 2 0,-1-10 0,-6-25 0,4 14 0,-1-6 0,-3-17 0,-1-7 0,-1-13 0,-1-3 0,5 27 0,0-1 0,0 1 0,0-1 0,0 1 0,0 0 0,1 1 0,0 1 0,0 0 0,-4-29 0,0 1 0,2 4 0,0 1 0,2 8 0,0 3 0,2 13 0,0 3 0,-2-28 0,3 40 0,4 24 0,0 16 0,2 4 0,0 0 0,0 0 0,0-4 0,0-1 0,0-1 0,0-1 0,0 3 0,0 0 0,0-9 0,0-10 0,-2-8 0,-3-2 0,-2 12 0,-4 9 0,-7 6 0,-11-1 0,-15-8 0,-17-7 0,-19-13 0,33 18 0,-3-1 0,-11-4 0,-3 1 0,-7-3 0,-2 1 0,-5 2 0,-1 1 0,-3 1 0,-1 2 0,3 4 0,0 2 0,-1 2 0,0 1 0,1 2 0,-1 1 0,2 2 0,-1 0 0,0 2 0,-1 1 0,2 1 0,-1 0 0,2 1 0,1 0 0,1 2 0,1 0 0,2 1 0,1-1 0,-1 2 0,1 0 0,-1 0 0,0 0 0,-2 0 0,-1 0 0,-1 0 0,0 0 0,-2 0 0,0 0 0,1 0 0,1 0 0,0 0 0,1 0 0,5 0 0,0 0 0,4 0 0,1 0 0,0 1 0,1 1 0,1 1 0,0 1 0,0 1 0,1 2 0,3 1 0,1 1 0,4-2 0,2 2 0,-39 8 0,21-2 0,21-1 0,21-3 0,14-1 0,9-5 0,4 3 0,2-3 0,0 1 0,0 1 0,-1-2 0,-2-1 0,-10 1 0,-14 3 0,-15 4 0,-12 4 0,0 1 0,8-2 0,13-3 0,14-2 0,11-1 0,6 0 0,2 3 0,0 1 0,0 3 0,0 3 0,0-1 0,0 3 0,0 0 0,0 3 0,0-1 0,0-1 0,0-1 0,0-3 0,0 0 0,0-1 0,0-1 0,2 0 0,0 0 0,1 2 0,1 0 0,-1-2 0,-1 1 0,-1-7 0,-1 1 0,0-7 0,0 2 0,0 0 0,0 1 0,0 0 0,0 0 0,0 0 0,0 0 0,0 1 0,0 0 0,0 0 0,0 1 0,0 0 0,0 2 0,0 1 0,0 2 0,0-1 0,0 1 0,0-2 0,0-1 0,0-2 0,0-1 0,0-1 0,0-1 0,0 0 0,0 1 0,0 3 0,0 4 0,0 3 0,0-3 0,0-5 0,0-4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5:55:10.3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336 2404 24575,'0'-54'0,"0"5"0,0-7 0,0-27 0,0-9 0,0 15 0,0-4 0,0-2-748,0-2 1,0-2 0,0 1 747,0-1 0,0 0 0,0 1 0,0 2 0,0 1 0,0 0 38,0 7 1,0 1 0,0 0-39,0 2 0,0 1 0,0 1 0,0-30 0,0 4 255,0 14 0,0 5-255,0 15 0,0 7 0,0-16 0,0 33 1125,-2 24-1125,0 5 491,-2 7-491,-5 2 0,-18 15 0,-12 18 0,-5 19 0,1 14 0,16 5 0,4 3 0,4-1 0,3-6 0,4-8 0,3-11 0,1-5 0,0-2 0,-3-4 0,1-2 0,3-5 0,2-3 0,1-13 0,2-2 0,0-13 0,0-5 0,2-3 0,0-10 0,0-6 0,3-7 0,3-3 0,4-1 0,7 4 0,3 3 0,4-2 0,1-3 0,-1-3 0,-2-1 0,-1 2 0,-1 1 0,-1 1 0,-2 0 0,-4 2 0,-5 4 0,-1 6 0,0 3 0,1 0 0,0-1 0,1-1 0,-2 3 0,0 4 0,-1 3 0,1 5 0,-1 3 0,-1 3 0,-1 1 0,0 0 0,-1 0 0,1 0 0,2 0 0,0 0 0,1 0 0,1 1 0,-1 4 0,4 10 0,0 11 0,4 11 0,2 4 0,0-1 0,0-6 0,-2-7 0,-4-6 0,-2-6 0,-2-2 0,-1-1 0,0 0 0,1-1 0,0 1 0,1 0 0,2 3 0,0 2 0,1 1 0,-1 1 0,-1-2 0,0-1 0,-3-2 0,1-1 0,-2-2 0,0-1 0,-1-1 0,-2-1 0,1-3 0,-1-1 0,1 0 0,-2 1 0,1 1 0,0 2 0,2-1 0,1 2 0,-1 0 0,1 0 0,0 2 0,-1 0 0,1 0 0,0-2 0,-1 0 0,0-1 0,-1 1 0,1-1 0,-2 0 0,1-3 0,-3-1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52:12.0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1 148 24575,'37'-4'0,"7"-7"0,-1-4 0,-5-2 0,-13 5 0,-10 4 0,-4-1 0,-2-1 0,0 0 0,-1 2 0,-2 4 0,-1 1 0,0 1 0,-2 0 0,1-1 0,-1-2 0,2-2 0,2 0 0,-4 2 0,2 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52:13.2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0 135 24575,'28'0'0,"16"0"0,25-5 0,19-10 0,0-9 0,-11-5 0,-22 5 0,-21 9 0,-16 6 0,-10 3 0,-5 3 0,-3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52:14.2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80 24575,'45'-6'0,"13"-9"0,11-5 0,-3-2 0,-27 10 0,-12 7 0,-24 5 0,4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52:15.1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28 24575,'22'-9'0,"1"1"0,-7 1 0,-3 3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52:16.3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0 142 24575,'17'0'0,"4"0"0,8 0 0,-4 0 0,-8 0 0,-11 0 0,-5 0 0,0 0 0,3-4 0,1 3 0,-1-3 0,0 4 0,0-1 0,0-1 0,-1-1 0,2-1 0,3-3 0,4-6 0,6-5 0,4-1 0,0 2 0,-3 4 0,-5 3 0,-6 2 0,-4 0 0,-4 3 0,0 2 0,0 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52:17.4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1 164 24575,'29'-6'0,"21"-10"0,32-14 0,-32 11 0,0-1 0,41-14 0,-18 9 0,-41 15 0,-16 6 0,-18 5 0,-1-1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52:18.3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83 24575,'34'-18'0,"-3"-1"0,-3-1 0,-8 4 0,-10 10 0,-5 3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52:20.9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24575,'21'0'0,"5"0"0,16 0 0,8 0 0,-4 0 0,-10 0 0,-13 0 0,-9 0 0,-4 0 0,-1 2 0,6 0 0,15 3 0,17 4 0,9 2 0,-4 2 0,-13-3 0,-9-1 0,-14-6 0,1 1 0,-2-2 0,10 3 0,2 2 0,3 4 0,-16-4 0,-2 1 0,-12-4 0,-2 1 0,-4 1 0,-3 5 0,-4 4 0,-6 11 0,-3 10 0,-4 9 0,0 2 0,3 0 0,4 0 0,1-6 0,3 0 0,1-6 0,1-2 0,3-2 0,2-4 0,1 0 0,0 1 0,1 1 0,-1 0 0,2-2 0,0-3 0,1-4 0,1-2 0,1 1 0,0-1 0,-1-1 0,1-3 0,0-2 0,2-2 0,0-4 0,0-2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57:29.5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24575,'4'12'0,"0"4"0,-4 7 0,0 3 0,0 4 0,2 3 0,0-2 0,2-2 0,0-6 0,-2-9 0,1-3 0,-1-2 0,1 0 0,-1 2 0,4 2 0,-5-5 0,3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57:31.3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24575,'0'11'0,"0"-1"0,0 0 0,0-2 0,0 0 0,0-3 0,0 0 0,0 1 0,0 0 0,0 3 0,0 1 0,0 3 0,0 4 0,0 1 0,0 0 0,0 3 0,0-8 0,0 1 0,0-10 0,0 3 0,2 0 0,2 1 0,1 2 0,-1 0 0,0 1 0,-1-2 0,-1-4 0,0-2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5:55:15.1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339 1589 24575,'0'-14'0,"0"-14"0,0-18 0,0-17 0,0-9 0,0 8 0,0 17 0,0 16 0,0 10 0,0 10 0,0-1 0,0 7 0,0-9 0,0-32 0,0-4 0,0-8 0,0-17 0,0-4 0,0-12 0,0-1 0,0 9 0,0 5 0,-1 23 0,0 5 0,-1-15 0,-1 40 0,1 14 0,2 8 0,0-1 0,0 0 0,0-3 0,0-1 0,0-1 0,0 0 0,0 0 0,0-1 0,0-1 0,0 0 0,0 1 0,0 0 0,0 0 0,0 0 0,0-3 0,0-1 0,0-1 0,0 1 0,0 2 0,0 2 0,0 1 0,0 2 0,0 0 0,0 3 0,-2 1 0,-5 1 0,-11 5 0,-8 4 0,-6 9 0,0 7 0,3 6 0,2 2 0,4 3 0,0 0 0,6-1 0,0-3 0,2-6 0,3-3 0,-1-2 0,2-1 0,0-1 0,2-3 0,4-3 0,5-7 0,10-13 0,5-9 0,13-10 0,3 0 0,2 2 0,-2 2 0,-4 2 0,-3 3 0,-3 0 0,-2 3 0,-1-1 0,0-1 0,1-1 0,-1 0 0,-1-1 0,-1 1 0,-3 3 0,-1 2 0,1 2 0,-1 0 0,1 0 0,-1 0 0,-3 3 0,-2 1 0,-2 3 0,0 0 0,1 1 0,2 1 0,-1 1 0,1 2 0,-3 1 0,-1 8 0,-2 10 0,-2 12 0,0 9 0,0 4 0,0 3 0,0 0 0,0-2 0,0-2 0,0-4 0,2-4 0,3-3 0,3-6 0,2 0 0,0-3 0,-2-3 0,-1-2 0,-1-8 0,-1-5 0,-1-4 0,0-1 0,0 0 0,0 0 0,0 0 0,-1-3 0,-2-3 0,0-10 0,-1-9 0,-1-11 0,1 13 0,0 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57:26.7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24575,'0'16'0,"0"3"0,0 2 0,0 3 0,0-2 0,0-1 0,0-2 0,0-1 0,0-2 0,0-3 0,0-2 0,0-2 0,0-1 0,0-1 0,0-1 0,0 0 0,0-2 0,0 1 0,0-1 0,0-2 0,0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57:28.0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24575,'0'19'0,"0"1"0,0 1 0,0 0 0,0-4 0,0-3 0,0-3 0,0-3 0,0 0 0,0 2 0,0 1 0,0 3 0,0-1 0,0-1 0,0-3 0,0-1 0,2-3 0,-2-2 0,2-1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57:35.7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361 97 24575,'-14'2'0,"-7"6"0,-11 10 0,-9 10 0,-2 6 0,3 2 0,7-1 0,6-3 0,3-3 0,4-5 0,5-4 0,3 0 0,2 2 0,3-1 0,0 0 0,3-2 0,-1-2 0,1-4 0,3-5 0,3-9 0,6-9 0,6-9 0,6-11 0,5-9 0,1-4 0,-1 1 0,-3 7 0,-3 7 0,-3 8 0,-1 6 0,-2 1 0,0 0 0,0 0 0,-1 2 0,-2 2 0,-1 3 0,1 0 0,1 0 0,2-2 0,0-1 0,1 0 0,0 0 0,-2 1 0,2-1 0,-3 0 0,1-2 0,1-1 0,-1 0 0,1 0 0,0 2 0,-2 1 0,0 1 0,-2 3 0,-1 1 0,0 2 0,-1 2 0,-1 0 0,0 0 0,1 0 0,2 0 0,-3 0 0,3 0 0,-3 0 0,1 0 0,0 0 0,-1 0 0,-1 0 0,0 0 0,-1 0 0,0 0 0,1 0 0,0 2 0,1 5 0,3 4 0,1 5 0,4 2 0,2 1 0,7 1 0,10 2 0,10 3 0,3 1 0,-3-1 0,-10-3 0,-10-5 0,-9-2 0,-6-2 0,-4-4 0,-1-1 0,-1-1 0,-1 0 0,0-1 0,1 2 0,0-2 0,0 2 0,-1-3 0,1-2 0,0 3 0,0-4 0,0 4 0,-2-2 0,1 0 0,1 0 0,0 0 0,0-3 0,-1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58:35.9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0 453 24575,'0'21'0,"0"1"0,0-3 0,0-2 0,0-8 0,0-11 0,0-14 0,0-13 0,0-6 0,0-2 0,0 2 0,0 2 0,0 2 0,0 1 0,0 1 0,0 0 0,0 2 0,0 1 0,0 3 0,0 4 0,0 0 0,0 5 0,0 1 0,1-1 0,0 1 0,2-1 0,-1 1 0,2 2 0,-1 2 0,2 2 0,0 2 0,3 1 0,3 2 0,5 1 0,7 1 0,9 0 0,10 2 0,23 4 0,25 1 0,-34-3 0,4 0 0,8 1 0,2-1 0,-2 0 0,-2 1 0,-8 0 0,-3 1 0,25 5 0,-32-1 0,-22-3 0,-14-3 0,-7-2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58:37.2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24575,'60'7'0,"18"9"0,-27-5 0,3 1 0,4 3 0,-1 2 0,-4 0 0,-2 0 0,34 12 0,-28-7 0,-22-7 0,-12-3 0,-7-4 0,-3 2 0,-6-6 0,-4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58:38.2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24575,'47'0'0,"12"0"0,22 2 0,12 8 0,-1 9 0,-5 7 0,-9 7 0,-12-4 0,-14-3 0,-15-8 0,-24-11 0,-2-4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58:39.2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24575,'12'0'0,"-2"0"0,-3 0 0,-1 0 0,-3 0 0,-1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58:40.3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24575,'21'0'0,"4"0"0,3 0 0,0 0 0,-3 0 0,-13 1 0,-3 2 0,-9 0 0,0 1 0,0 0 0,4 2 0,11 4 0,18 11 0,24 13 0,18 13 0,5 6 0,-6-3 0,-15-10 0,-17-8 0,-13-11 0,-9-6 0,-9-6 0,-4-2 0,-4-2 0,-2-2 0,-1-2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58:41.6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10 24575,'21'-5'0,"12"1"0,26 4 0,12 0 0,11 9 0,0 7 0,-12 8 0,-6 6 0,-15-4 0,-2 0 0,-7-3 0,-8-2 0,-7-4 0,-10-5 0,-5-4 0,-6-6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58:43.1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24575,'37'10'0,"4"3"0,3 2 0,-5 0 0,-9-6 0,-16-4 0,-1 0 0,-11-2 0,1 4 0,-3-2 0,2-1 0,3 0 0,4 4 0,4 2 0,1 0 0,-2-1 0,-5-6 0,-4-1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04:06.2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24575,'0'91'0,"0"-32"0,0 9 0,0 14 0,0 11 0,0 7-1967,0-22 1,0 3 0,0 4 0,0 2 0,0 1 1873,0-5 1,0 1-1,0 2 1,0 2-1,0 0 1,0 1 92,0 8 0,0 2 0,0 1 0,0 0 0,0 0 0,0-1-4,0-4 0,0 0 0,0-1 0,0 0 0,0-2 0,0-1 4,0 11 0,0-2 0,0-2 0,0-1 0,0-1 206,0-9 0,0-1 1,0-1-1,0-2 1,0-4-207,0 1 0,0-2 0,0-4 0,0-4 0,0 32 0,0-11 0,0-29 0,0-8 4711,0 3-4711,2-38 3093,1-9-3093,3-10 1574,1 0-1574,3-2 0,2-2 0,2-5 0,3-4 0,2-3 0,7-5 0,12-5 0,28-5 0,-14 12 0,7 2 0,25-3 0,9 2 0,-16 5 0,5 0 0,3 1-446,-10 4 1,1 0-1,3 0 1,1 0 445,8 0 0,2 0 0,1 1 0,1-1 0,5 1 0,0 0 0,2 0 0,-1 1-524,4 0 0,0 0 0,0 1 0,0 0 524,0 0 0,0 0 0,0 0 0,-1 1 0,-1 0 0,1 0 0,-1 1 0,0-1 0,0 1 0,-1 0 0,1 1 0,0-1 0,0 0 0,0 1 0,-1 0 0,1 0 0,0 0 0,0 1 0,0 0 0,0 1 0,-1-1 0,-1 1 0,1 0 0,-1 0 0,-1 0 0,-1 0 0,0 0 0,-1 0-297,-4 0 1,-1 0-1,-2 0 1,0 0 296,-9 0 0,0 0 0,-2 0 0,-1 0 0,20 0 0,-2 0 0,-2 0-151,-10 0 0,-1 0 0,-1 0 151,-3 0 0,-2 0 0,1 0 0,-3 0 0,0 0 0,-1 0 0,28 0 0,-2 0 680,-2 0 1,-1 0-681,-8 0 0,-2 0 1030,-5 0 1,0 0-1031,-3 0 0,-1 0 707,-1 0 1,0 0-708,3 0 0,2 0 0,3 0 0,1 0 0,7 0 0,0 0 0,4 0 0,1 0 0,3 0 0,0 0 0,0 0 0,1 0 0,1 0 0,1 0 32,-30 0 0,0 0 1,1 0-33,-2 0 0,-1 0 0,1 0 0,-1 0 0,1 0 0,-2 0 0,32 0 0,-3 0 30,-7 0 1,-3 0-31,-1 0 0,-2 0 0,-8 0 0,0 0 0,2 0 0,1 0 0,5 0 0,1-1 0,8-1 0,3 0-218,-25 0 1,1 0 0,1-1 217,4-1 0,0 0 0,2-1 0,6-1 0,1 1 0,2-2-290,6 0 0,2-1 1,1 0 289,-20 1 0,2 0 0,1 0 0,0 0-434,6-1 1,1 0 0,2 0 0,-1 0 433,5-2 0,0 0 0,1 0 0,0-1 0,5 0 0,0-1 0,0 1 0,1-1-404,-18 2 1,-1-1-1,1 1 1,1-1-1,-1 1 404,3-2 0,0 1 0,1-1 0,-1 1 0,0 0 0,-1 0 0,1 0 0,-1 1 0,-1 0 0,0 0 0,13-2 0,-1 0 0,-1 1 0,0 0-130,-4 1 0,-1-1 0,-1 2 0,-3-1 130,15-1 0,-4 1 0,-2 1 0,-5 0 0,-1 2 0,-1 0 197,-6 0 1,-1 1 0,-2 1-198,-7 2 0,-3 0 0,1 0 0,2 0 0,0 1 0,-1-1 0,30 0 0,0-1 0,-28 1 0,1-1 0,-1 1 0,-3-1 0,0 0 0,0-1 0,3 1 0,1 0 0,-1 0 0,-2-1 0,-1 0 0,0 1 0,28-1 0,-1 1 773,0-1 0,-3 0-773,-14 1 0,-3 1 1120,-10 1 0,-6 1-1120,24-1 332,-36 2 1,-30 0-1,-8 0 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58:43.4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04:12.5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1 388 24575,'98'0'0,"-26"0"0,8 0 0,-7 0 0,6 0 0,4 0 0,-8 0 0,4 0 0,2 0 0,1 0 0,7 0 0,1 0 0,3 0 0,4 0-1288,-5 0 1,4 0 0,2 0 0,2 0 0,-2 0 1287,-14 0 0,1 0 0,0 0 0,0 0 0,0 0 0,-1 0 0,13 0 0,0 0 0,0 0 0,-2 0 0,-1 0 30,-5 0 0,-1 0 1,-1 0-1,-3 0 1,-4 0-31,22 0 0,-6 0 0,-1 0 232,-4 0 1,-1 0 0,-2 0-233,-5 0 0,-2 0 0,0 0 0,-2 1 0,-1 0 0,0 1 0,1 0 0,1 0 0,-1 1 0,-1 1 0,-1 0 0,0 0 0,-1 1 0,0 0 0,1 0 0,2 0 0,0 0 0,1 0 0,-1-1 0,-1 0 0,1-1 0,-1 0 0,-1-1 0,0 0 0,0 0 0,0-2 0,-1 1-38,-7-1 0,-1 0 0,-1 0 38,26 0 0,-3 0 1534,-14 0 0,-4 0-1534,-15 0 0,-4 0 1607,17 0-1607,-28 0 868,-17 0-868,24-3 0,1-6 0,10-4 0,0 0 0,7-1 0,3-2-608,21-5 0,7-1 0,3-1 608,-13 3 0,4-1 0,2 0 0,1 1-534,-11 4 0,1 1 0,1 0 1,1 0-1,0 1 534,5 0 0,1 0 0,1 0 0,-1 1 0,1 2 0,0-1 0,0 2 0,0 1 0,0 0 0,-1 0 0,-1 2 0,-1 0 0,0 1 0,0 1 0,-1 0 0,-4 1 0,-1 0 0,0 1 0,0 0 0,-2 0-352,15 1 1,-1 0 0,-1 1-1,-2 0 352,-5 0 0,-2 0 0,-1 1 0,-2 0-147,15 0 0,-2 0 0,-5 0 147,-15 0 0,-3 0 0,-3 0 748,22 0 1,-11 0-749,-2 0 2610,0 0-2610,-27 0 0,7 0 0,6 0 0,8 0 0,4 0 0,-3 0 0,3 0 0,4 0 0,3 0-223,-2 0 1,4 0 0,2 0 0,2 0 0,-2 0 222,3 0 0,0 0 0,1 0 0,0 0 0,-2 0 0,0 0 0,-1 0 0,-1 0 0,0 0 0,-2 0-116,14 0 0,0 0 0,-4 0 1,-6 0 115,1 0 0,-7 0 0,-6 0 0,7 0 0,-10 0 0,21 0 0,-66 0 0,-15 0 2795,-20 2-2795,-2 1 1169,-1 1-1169,1 3 0,12-3 0,48-1 0,11-1 0,14 0 0,-8 0 0,7 1 0,5 1-615,-3 0 1,5 1 0,3 1 0,2-1 614,-7 1 0,2 0 0,2 0 0,0 0 0,-1-1 0,0 1 0,0 0 0,0 0 0,-1-1 0,0 0 0,-3-1 0,1 0 0,-1 0 0,-2-1 0,-2-1-168,4 1 0,-1-1 1,-4-1-1,-4 0 168,1 0 0,-4-2 0,-5 1 0,12 1 0,-8 1 0,15 1 0,-36 2 0,-22-1 2366,-10-1-2366,-5-1 762,-4-2-762,1 0 0,1 2 0,3 0 0,3 1 0,3-1 0,-6-2 0,-1 0 0,-7 1 0,5 4 0,3 3 0,6 3 0,5 3 0,5 1 0,3 0 0,0-2 0,-5-4 0,-5-3 0,-6-3 0,-3-3 0,-4 0 0,0 0 0,1 0 0,-1 0 0,1 0 0,-1 4 0,2 13 0,5 22 0,1 22 0,0 17 0,-9-27 0,-3 3 0,0 10 0,-2 5 0,0 16 0,-1 4 0,-1 10 0,0 2 0,0-32 0,0 1 0,0-1 0,0 32 0,0-3 0,0-12 0,0-3 0,0-11 0,0-6 0,0 27 0,0-36 0,0-25 0,0-14 0,0-5 0,0-5 0,0-3 0,0 0 0,0 1 0,0 2 0,2 3 0,2 3 0,5 4 0,3 12 0,3 15 0,4 18 0,2 17 0,0 18 0,-10-45 0,-1 2 0,1 8 0,-1 2 0,-1 6 0,0 3 0,2 4 0,-1 1 0,-2 3 0,-1 0 0,0-6 0,-1-3 0,-1-9 0,-1-5 0,3 36 0,1-32 0,-1-20 0,3-13 0,-1-9 0,-3-5 0,-1-3 0,-3-3 0,-2-4 0,0-4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04:15.8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24575,'0'25'0,"0"16"0,0 19 0,0 16 0,0 7 0,0 10 0,0-40 0,0 3 0,1 7 0,3 2 0,1 9 0,2 1 0,2 6 0,2 0 0,2 4 0,1 1 0,0 6 0,0 1 0,2 2 0,1 0 0,-1 0 0,1-1 0,-1-3 0,0-1 0,-2-8 0,-1-3 0,-2-7 0,-2-1 0,0-7 0,0 0 0,-1-5 0,1 0 0,-1-1 0,0 1 0,1-2 0,-1 1 0,0 0 0,-1-1 0,1 0 0,0-2 0,-1-3 0,1-1 0,7 45 0,-2-9 0,-1-5 0,-3-3 0,-1-9 0,-3-10 0,0-16 0,0-13 0,-3-8 0,2-7 0,-2-1 0,1-5 0,1-2 0,-1-2 0,-1 0 0,-1 0 0,1 0 0,0-1 0,0 0 0,0 0 0,0 0 0,0 0 0,0 0 0,0 1 0,-1 0 0,1-1 0,0 4 0,2 0 0,0 5 0,-2 1 0,2 1 0,-2 1 0,1-3 0,1-1 0,-2 0 0,1 0 0,-1 1 0,-2-2 0,0 0 0,0-7 0,0-1 0,0-5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04:18.8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24575,'0'47'0,"0"25"0,0-18 0,0 6 0,0 18 0,0 4 0,-1 13 0,2 4 0,3-23 0,2 2 0,1 2-473,2 6 0,3 2 1,1 0 472,1 4 0,2 0 0,1 0 0,1 0 0,2 1 0,-2-2 0,-2-6 0,0-1 0,-2-2 0,0-6 0,-1-1 0,-1-3 172,5 24 1,-2-6-173,-3-16 0,0-7 0,4 24 0,-6-38 0,-6-21 0,-2-11 1073,0-7-1073,-2-3 0,1-2 0,2 1 0,-1 6 0,2 8 0,2 8 0,1 9 0,1 9 0,-1 5 0,-2 6 0,0 1 0,0-6 0,-2-7 0,-1-14 0,-2-10 0,0 0 0,0 6 0,0 11 0,0 7 0,0-1 0,0-9 0,0-7 0,0-17 0,0-2 0,2-9 0,0 1 0,0 0 0,0 0 0,-2 0 0,2 0 0,0-1 0,0 1 0,1-1 0,0 2 0,-1-3 0,1 3 0,-1-1 0,1 2 0,1 1 0,0 1 0,1 0 0,-2 0 0,1 3 0,0 3 0,1 4 0,1 3 0,-1 1 0,2 1 0,-2-3 0,-1-1 0,0-4 0,-1-4 0,1-2 0,-2 0 0,2 1 0,-1 0 0,1-3 0,0-1 0,-1 1 0,1 0 0,-2 1 0,0-8 0,0 1 0,-2-5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94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86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5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6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57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84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92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0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42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69AAB94-7E02-7443-85A7-BC2AAB53B3B1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5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69AAB94-7E02-7443-85A7-BC2AAB53B3B1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76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8" r:id="rId1"/>
    <p:sldLayoutId id="2147484119" r:id="rId2"/>
    <p:sldLayoutId id="2147484120" r:id="rId3"/>
    <p:sldLayoutId id="2147484121" r:id="rId4"/>
    <p:sldLayoutId id="2147484122" r:id="rId5"/>
    <p:sldLayoutId id="2147484123" r:id="rId6"/>
    <p:sldLayoutId id="2147484124" r:id="rId7"/>
    <p:sldLayoutId id="2147484125" r:id="rId8"/>
    <p:sldLayoutId id="2147484126" r:id="rId9"/>
    <p:sldLayoutId id="2147484127" r:id="rId10"/>
    <p:sldLayoutId id="2147484128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customXml" Target="../ink/ink3.xml"/><Relationship Id="rId4" Type="http://schemas.openxmlformats.org/officeDocument/2006/relationships/customXml" Target="../ink/ink2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18" Type="http://schemas.openxmlformats.org/officeDocument/2006/relationships/customXml" Target="../ink/ink14.xml"/><Relationship Id="rId26" Type="http://schemas.openxmlformats.org/officeDocument/2006/relationships/customXml" Target="../ink/ink18.xml"/><Relationship Id="rId39" Type="http://schemas.openxmlformats.org/officeDocument/2006/relationships/image" Target="../media/image22.png"/><Relationship Id="rId21" Type="http://schemas.openxmlformats.org/officeDocument/2006/relationships/image" Target="../media/image13.png"/><Relationship Id="rId34" Type="http://schemas.openxmlformats.org/officeDocument/2006/relationships/customXml" Target="../ink/ink22.xml"/><Relationship Id="rId42" Type="http://schemas.openxmlformats.org/officeDocument/2006/relationships/customXml" Target="../ink/ink26.xml"/><Relationship Id="rId47" Type="http://schemas.openxmlformats.org/officeDocument/2006/relationships/image" Target="../media/image26.png"/><Relationship Id="rId7" Type="http://schemas.openxmlformats.org/officeDocument/2006/relationships/image" Target="../media/image6.png"/><Relationship Id="rId2" Type="http://schemas.openxmlformats.org/officeDocument/2006/relationships/customXml" Target="../ink/ink6.xml"/><Relationship Id="rId16" Type="http://schemas.openxmlformats.org/officeDocument/2006/relationships/customXml" Target="../ink/ink13.xml"/><Relationship Id="rId29" Type="http://schemas.openxmlformats.org/officeDocument/2006/relationships/image" Target="../media/image17.png"/><Relationship Id="rId11" Type="http://schemas.openxmlformats.org/officeDocument/2006/relationships/image" Target="../media/image8.png"/><Relationship Id="rId24" Type="http://schemas.openxmlformats.org/officeDocument/2006/relationships/customXml" Target="../ink/ink17.xml"/><Relationship Id="rId32" Type="http://schemas.openxmlformats.org/officeDocument/2006/relationships/customXml" Target="../ink/ink21.xml"/><Relationship Id="rId37" Type="http://schemas.openxmlformats.org/officeDocument/2006/relationships/image" Target="../media/image21.png"/><Relationship Id="rId40" Type="http://schemas.openxmlformats.org/officeDocument/2006/relationships/customXml" Target="../ink/ink25.xml"/><Relationship Id="rId45" Type="http://schemas.openxmlformats.org/officeDocument/2006/relationships/image" Target="../media/image25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28" Type="http://schemas.openxmlformats.org/officeDocument/2006/relationships/customXml" Target="../ink/ink19.xml"/><Relationship Id="rId36" Type="http://schemas.openxmlformats.org/officeDocument/2006/relationships/customXml" Target="../ink/ink23.xml"/><Relationship Id="rId49" Type="http://schemas.openxmlformats.org/officeDocument/2006/relationships/image" Target="../media/image27.png"/><Relationship Id="rId10" Type="http://schemas.openxmlformats.org/officeDocument/2006/relationships/customXml" Target="../ink/ink10.xml"/><Relationship Id="rId19" Type="http://schemas.openxmlformats.org/officeDocument/2006/relationships/image" Target="../media/image12.png"/><Relationship Id="rId31" Type="http://schemas.openxmlformats.org/officeDocument/2006/relationships/image" Target="../media/image18.png"/><Relationship Id="rId44" Type="http://schemas.openxmlformats.org/officeDocument/2006/relationships/customXml" Target="../ink/ink27.xml"/><Relationship Id="rId4" Type="http://schemas.openxmlformats.org/officeDocument/2006/relationships/customXml" Target="../ink/ink7.xml"/><Relationship Id="rId9" Type="http://schemas.openxmlformats.org/officeDocument/2006/relationships/image" Target="../media/image7.png"/><Relationship Id="rId14" Type="http://schemas.openxmlformats.org/officeDocument/2006/relationships/customXml" Target="../ink/ink12.xml"/><Relationship Id="rId22" Type="http://schemas.openxmlformats.org/officeDocument/2006/relationships/customXml" Target="../ink/ink16.xml"/><Relationship Id="rId27" Type="http://schemas.openxmlformats.org/officeDocument/2006/relationships/image" Target="../media/image16.png"/><Relationship Id="rId30" Type="http://schemas.openxmlformats.org/officeDocument/2006/relationships/customXml" Target="../ink/ink20.xml"/><Relationship Id="rId35" Type="http://schemas.openxmlformats.org/officeDocument/2006/relationships/image" Target="../media/image20.png"/><Relationship Id="rId43" Type="http://schemas.openxmlformats.org/officeDocument/2006/relationships/image" Target="../media/image24.png"/><Relationship Id="rId48" Type="http://schemas.openxmlformats.org/officeDocument/2006/relationships/customXml" Target="../ink/ink29.xml"/><Relationship Id="rId8" Type="http://schemas.openxmlformats.org/officeDocument/2006/relationships/customXml" Target="../ink/ink9.xml"/><Relationship Id="rId3" Type="http://schemas.openxmlformats.org/officeDocument/2006/relationships/image" Target="../media/image4.png"/><Relationship Id="rId12" Type="http://schemas.openxmlformats.org/officeDocument/2006/relationships/customXml" Target="../ink/ink11.xml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33" Type="http://schemas.openxmlformats.org/officeDocument/2006/relationships/image" Target="../media/image19.png"/><Relationship Id="rId38" Type="http://schemas.openxmlformats.org/officeDocument/2006/relationships/customXml" Target="../ink/ink24.xml"/><Relationship Id="rId46" Type="http://schemas.openxmlformats.org/officeDocument/2006/relationships/customXml" Target="../ink/ink28.xml"/><Relationship Id="rId20" Type="http://schemas.openxmlformats.org/officeDocument/2006/relationships/customXml" Target="../ink/ink15.xml"/><Relationship Id="rId41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1/docs/api/java.base/java/lang/Object.html" TargetMode="External"/><Relationship Id="rId2" Type="http://schemas.openxmlformats.org/officeDocument/2006/relationships/hyperlink" Target="https://docs.oracle.com/en/java/javase/11/docs/api/java.base/java/util/Collec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en/java/javase/11/docs/api/java.base/java/util/Iterator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Collection.html" TargetMode="External"/><Relationship Id="rId2" Type="http://schemas.openxmlformats.org/officeDocument/2006/relationships/hyperlink" Target="https://docs.oracle.com/javase/8/docs/api/java/util/List.html#addAll-int-java.util.Collection-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javase/8/docs/api/java/util/List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8.xml"/><Relationship Id="rId18" Type="http://schemas.openxmlformats.org/officeDocument/2006/relationships/image" Target="../media/image32.png"/><Relationship Id="rId26" Type="http://schemas.openxmlformats.org/officeDocument/2006/relationships/image" Target="../media/image36.png"/><Relationship Id="rId39" Type="http://schemas.openxmlformats.org/officeDocument/2006/relationships/customXml" Target="../ink/ink52.xml"/><Relationship Id="rId21" Type="http://schemas.openxmlformats.org/officeDocument/2006/relationships/customXml" Target="../ink/ink43.xml"/><Relationship Id="rId34" Type="http://schemas.openxmlformats.org/officeDocument/2006/relationships/image" Target="../media/image40.png"/><Relationship Id="rId42" Type="http://schemas.openxmlformats.org/officeDocument/2006/relationships/image" Target="../media/image44.png"/><Relationship Id="rId47" Type="http://schemas.openxmlformats.org/officeDocument/2006/relationships/customXml" Target="../ink/ink56.xml"/><Relationship Id="rId50" Type="http://schemas.openxmlformats.org/officeDocument/2006/relationships/image" Target="../media/image48.png"/><Relationship Id="rId55" Type="http://schemas.openxmlformats.org/officeDocument/2006/relationships/customXml" Target="../ink/ink60.xml"/><Relationship Id="rId7" Type="http://schemas.openxmlformats.org/officeDocument/2006/relationships/customXml" Target="../ink/ink33.xml"/><Relationship Id="rId2" Type="http://schemas.openxmlformats.org/officeDocument/2006/relationships/customXml" Target="../ink/ink30.xml"/><Relationship Id="rId16" Type="http://schemas.openxmlformats.org/officeDocument/2006/relationships/image" Target="../media/image31.png"/><Relationship Id="rId29" Type="http://schemas.openxmlformats.org/officeDocument/2006/relationships/customXml" Target="../ink/ink47.xml"/><Relationship Id="rId11" Type="http://schemas.openxmlformats.org/officeDocument/2006/relationships/customXml" Target="../ink/ink36.xml"/><Relationship Id="rId24" Type="http://schemas.openxmlformats.org/officeDocument/2006/relationships/image" Target="../media/image35.png"/><Relationship Id="rId32" Type="http://schemas.openxmlformats.org/officeDocument/2006/relationships/image" Target="../media/image39.png"/><Relationship Id="rId37" Type="http://schemas.openxmlformats.org/officeDocument/2006/relationships/customXml" Target="../ink/ink51.xml"/><Relationship Id="rId40" Type="http://schemas.openxmlformats.org/officeDocument/2006/relationships/image" Target="../media/image43.png"/><Relationship Id="rId45" Type="http://schemas.openxmlformats.org/officeDocument/2006/relationships/customXml" Target="../ink/ink55.xml"/><Relationship Id="rId53" Type="http://schemas.openxmlformats.org/officeDocument/2006/relationships/customXml" Target="../ink/ink59.xml"/><Relationship Id="rId5" Type="http://schemas.openxmlformats.org/officeDocument/2006/relationships/image" Target="../media/image29.png"/><Relationship Id="rId10" Type="http://schemas.openxmlformats.org/officeDocument/2006/relationships/customXml" Target="../ink/ink35.xml"/><Relationship Id="rId19" Type="http://schemas.openxmlformats.org/officeDocument/2006/relationships/customXml" Target="../ink/ink42.xml"/><Relationship Id="rId31" Type="http://schemas.openxmlformats.org/officeDocument/2006/relationships/customXml" Target="../ink/ink48.xml"/><Relationship Id="rId44" Type="http://schemas.openxmlformats.org/officeDocument/2006/relationships/image" Target="../media/image45.png"/><Relationship Id="rId52" Type="http://schemas.openxmlformats.org/officeDocument/2006/relationships/image" Target="../media/image49.png"/><Relationship Id="rId4" Type="http://schemas.openxmlformats.org/officeDocument/2006/relationships/customXml" Target="../ink/ink31.xml"/><Relationship Id="rId9" Type="http://schemas.openxmlformats.org/officeDocument/2006/relationships/image" Target="../media/image30.png"/><Relationship Id="rId14" Type="http://schemas.openxmlformats.org/officeDocument/2006/relationships/customXml" Target="../ink/ink39.xml"/><Relationship Id="rId22" Type="http://schemas.openxmlformats.org/officeDocument/2006/relationships/image" Target="../media/image34.png"/><Relationship Id="rId27" Type="http://schemas.openxmlformats.org/officeDocument/2006/relationships/customXml" Target="../ink/ink46.xml"/><Relationship Id="rId30" Type="http://schemas.openxmlformats.org/officeDocument/2006/relationships/image" Target="../media/image38.png"/><Relationship Id="rId35" Type="http://schemas.openxmlformats.org/officeDocument/2006/relationships/customXml" Target="../ink/ink50.xml"/><Relationship Id="rId43" Type="http://schemas.openxmlformats.org/officeDocument/2006/relationships/customXml" Target="../ink/ink54.xml"/><Relationship Id="rId48" Type="http://schemas.openxmlformats.org/officeDocument/2006/relationships/image" Target="../media/image47.png"/><Relationship Id="rId56" Type="http://schemas.openxmlformats.org/officeDocument/2006/relationships/image" Target="../media/image51.png"/><Relationship Id="rId8" Type="http://schemas.openxmlformats.org/officeDocument/2006/relationships/customXml" Target="../ink/ink34.xml"/><Relationship Id="rId51" Type="http://schemas.openxmlformats.org/officeDocument/2006/relationships/customXml" Target="../ink/ink58.xml"/><Relationship Id="rId3" Type="http://schemas.openxmlformats.org/officeDocument/2006/relationships/image" Target="../media/image28.png"/><Relationship Id="rId12" Type="http://schemas.openxmlformats.org/officeDocument/2006/relationships/customXml" Target="../ink/ink37.xml"/><Relationship Id="rId17" Type="http://schemas.openxmlformats.org/officeDocument/2006/relationships/customXml" Target="../ink/ink41.xml"/><Relationship Id="rId25" Type="http://schemas.openxmlformats.org/officeDocument/2006/relationships/customXml" Target="../ink/ink45.xml"/><Relationship Id="rId33" Type="http://schemas.openxmlformats.org/officeDocument/2006/relationships/customXml" Target="../ink/ink49.xml"/><Relationship Id="rId38" Type="http://schemas.openxmlformats.org/officeDocument/2006/relationships/image" Target="../media/image42.png"/><Relationship Id="rId46" Type="http://schemas.openxmlformats.org/officeDocument/2006/relationships/image" Target="../media/image46.png"/><Relationship Id="rId20" Type="http://schemas.openxmlformats.org/officeDocument/2006/relationships/image" Target="../media/image33.png"/><Relationship Id="rId41" Type="http://schemas.openxmlformats.org/officeDocument/2006/relationships/customXml" Target="../ink/ink53.xml"/><Relationship Id="rId54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2.xml"/><Relationship Id="rId15" Type="http://schemas.openxmlformats.org/officeDocument/2006/relationships/customXml" Target="../ink/ink40.xml"/><Relationship Id="rId23" Type="http://schemas.openxmlformats.org/officeDocument/2006/relationships/customXml" Target="../ink/ink44.xml"/><Relationship Id="rId28" Type="http://schemas.openxmlformats.org/officeDocument/2006/relationships/image" Target="../media/image37.png"/><Relationship Id="rId36" Type="http://schemas.openxmlformats.org/officeDocument/2006/relationships/image" Target="../media/image41.png"/><Relationship Id="rId49" Type="http://schemas.openxmlformats.org/officeDocument/2006/relationships/customXml" Target="../ink/ink5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A477E-364B-9FDB-97AF-B5C9C079D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286000"/>
            <a:ext cx="8991600" cy="1828800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 Interface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68F9E-3F5D-4667-48CC-B79648CA8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483290"/>
            <a:ext cx="6801612" cy="1329208"/>
          </a:xfrm>
        </p:spPr>
        <p:txBody>
          <a:bodyPr>
            <a:normAutofit/>
          </a:bodyPr>
          <a:lstStyle/>
          <a:p>
            <a:r>
              <a:rPr lang="en-US" b="1" dirty="0"/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2856957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73457-E725-87B1-D466-51CC57E23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914" y="358346"/>
            <a:ext cx="11343502" cy="61783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List is a child interface of collection interface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&lt;&lt;interface&gt;&gt;</a:t>
            </a:r>
          </a:p>
          <a:p>
            <a:pPr marL="0" indent="0">
              <a:buNone/>
            </a:pPr>
            <a:r>
              <a:rPr lang="en-US" dirty="0"/>
              <a:t>		Java.lang.Iterable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&lt;&lt;interface&gt;&gt;</a:t>
            </a:r>
          </a:p>
          <a:p>
            <a:pPr marL="0" indent="0">
              <a:buNone/>
            </a:pPr>
            <a:r>
              <a:rPr lang="en-US" dirty="0"/>
              <a:t>		Java.util.Collection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>
                <a:solidFill>
                  <a:srgbClr val="FF0000"/>
                </a:solidFill>
              </a:rPr>
              <a:t>&lt;&lt;extends&gt;&gt;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&lt;&lt;interface&gt;&gt;</a:t>
            </a:r>
          </a:p>
          <a:p>
            <a:pPr marL="0" indent="0">
              <a:buNone/>
            </a:pPr>
            <a:r>
              <a:rPr lang="en-US" dirty="0"/>
              <a:t>		Java.util.List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345FE4E-0C68-D8CD-ABD7-C49222A22EDC}"/>
                  </a:ext>
                </a:extLst>
              </p14:cNvPr>
              <p14:cNvContentPartPr/>
              <p14:nvPr/>
            </p14:nvContentPartPr>
            <p14:xfrm>
              <a:off x="1987803" y="914478"/>
              <a:ext cx="2320560" cy="11278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345FE4E-0C68-D8CD-ABD7-C49222A22ED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69803" y="896838"/>
                <a:ext cx="2356200" cy="11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306B77E-94C8-BB6B-E7B0-8A109714BE41}"/>
                  </a:ext>
                </a:extLst>
              </p14:cNvPr>
              <p14:cNvContentPartPr/>
              <p14:nvPr/>
            </p14:nvContentPartPr>
            <p14:xfrm>
              <a:off x="2140203" y="2697972"/>
              <a:ext cx="2320560" cy="11278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306B77E-94C8-BB6B-E7B0-8A109714BE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2203" y="2680332"/>
                <a:ext cx="2356200" cy="11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23A3649-28AE-F3D8-FF09-FA90FAE52907}"/>
                  </a:ext>
                </a:extLst>
              </p14:cNvPr>
              <p14:cNvContentPartPr/>
              <p14:nvPr/>
            </p14:nvContentPartPr>
            <p14:xfrm>
              <a:off x="2103132" y="4872770"/>
              <a:ext cx="2320560" cy="11278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23A3649-28AE-F3D8-FF09-FA90FAE529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85132" y="4855130"/>
                <a:ext cx="2356200" cy="11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8254B9D-A0AB-7073-A2F1-F15509FA2B5F}"/>
                  </a:ext>
                </a:extLst>
              </p14:cNvPr>
              <p14:cNvContentPartPr/>
              <p14:nvPr/>
            </p14:nvContentPartPr>
            <p14:xfrm>
              <a:off x="2980683" y="3870420"/>
              <a:ext cx="251640" cy="8658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8254B9D-A0AB-7073-A2F1-F15509FA2B5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63043" y="3852780"/>
                <a:ext cx="287280" cy="90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015F36D-BD30-CA2B-E85E-5C5E167D29E3}"/>
                  </a:ext>
                </a:extLst>
              </p14:cNvPr>
              <p14:cNvContentPartPr/>
              <p14:nvPr/>
            </p14:nvContentPartPr>
            <p14:xfrm>
              <a:off x="2871603" y="2089878"/>
              <a:ext cx="206280" cy="5720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015F36D-BD30-CA2B-E85E-5C5E167D29E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53963" y="2072238"/>
                <a:ext cx="241920" cy="60768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C1AB1186-5E3D-8A9A-2CB5-E5C954482102}"/>
              </a:ext>
            </a:extLst>
          </p:cNvPr>
          <p:cNvSpPr txBox="1"/>
          <p:nvPr/>
        </p:nvSpPr>
        <p:spPr>
          <a:xfrm>
            <a:off x="3361038" y="2089878"/>
            <a:ext cx="2001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&lt;&lt;extends&gt;&gt;</a:t>
            </a:r>
          </a:p>
        </p:txBody>
      </p:sp>
    </p:spTree>
    <p:extLst>
      <p:ext uri="{BB962C8B-B14F-4D97-AF65-F5344CB8AC3E}">
        <p14:creationId xmlns:p14="http://schemas.microsoft.com/office/powerpoint/2010/main" val="2875961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07FD0-486F-82EB-16CB-C0649D4CC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363" y="174125"/>
            <a:ext cx="11892637" cy="65430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  <a:r>
              <a:rPr lang="en-IN" sz="2000" b="0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IN" sz="2000" b="1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Interface</a:t>
            </a:r>
            <a:r>
              <a:rPr lang="en-IN" sz="2000" b="0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represents an ordered or sequential collection of objects.  i.e.., insertion order preserved.</a:t>
            </a:r>
          </a:p>
          <a:p>
            <a:pPr marL="0" indent="0">
              <a:buNone/>
            </a:pPr>
            <a:endParaRPr lang="en-IN" sz="2000" dirty="0">
              <a:solidFill>
                <a:srgbClr val="192A3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IN" sz="2000" b="0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list may contain duplicate elements.</a:t>
            </a:r>
          </a:p>
          <a:p>
            <a:pPr marL="0" indent="0" algn="l">
              <a:buNone/>
            </a:pPr>
            <a:endParaRPr lang="en-IN" sz="2000" dirty="0">
              <a:solidFill>
                <a:srgbClr val="192A3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IN" sz="2000" b="0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list may contain multiple null elements.</a:t>
            </a:r>
            <a:b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IN" sz="2000" b="0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sz="2000" b="0" i="0" dirty="0">
              <a:solidFill>
                <a:srgbClr val="192A3D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IN" sz="2000" b="0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Elements of the lists are ordered using Zero based index.</a:t>
            </a:r>
          </a:p>
          <a:p>
            <a:pPr marL="0" indent="0" algn="l">
              <a:buNone/>
            </a:pPr>
            <a:endParaRPr lang="en-IN" sz="2000" b="0" i="0" dirty="0">
              <a:solidFill>
                <a:srgbClr val="192A3D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buNone/>
            </a:pPr>
            <a:br>
              <a:rPr lang="en-IN" sz="2000" b="0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b="0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A 	B	 C 	D	E	F	H</a:t>
            </a:r>
            <a:br>
              <a:rPr lang="en-IN" sz="2000" b="0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sz="2000" b="0" i="0" dirty="0">
              <a:solidFill>
                <a:srgbClr val="192A3D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6E0F1B4-8836-5234-D5B6-1571C17875F1}"/>
                  </a:ext>
                </a:extLst>
              </p14:cNvPr>
              <p14:cNvContentPartPr/>
              <p14:nvPr/>
            </p14:nvContentPartPr>
            <p14:xfrm>
              <a:off x="808443" y="3579918"/>
              <a:ext cx="6633513" cy="1510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6E0F1B4-8836-5234-D5B6-1571C17875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0444" y="3562278"/>
                <a:ext cx="6669152" cy="154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6AFA0A4-9025-C7D0-D0CE-3F3A1270C2D3}"/>
                  </a:ext>
                </a:extLst>
              </p14:cNvPr>
              <p14:cNvContentPartPr/>
              <p14:nvPr/>
            </p14:nvContentPartPr>
            <p14:xfrm>
              <a:off x="808443" y="3436278"/>
              <a:ext cx="6446880" cy="1321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6AFA0A4-9025-C7D0-D0CE-3F3A1270C2D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0803" y="3418638"/>
                <a:ext cx="6482520" cy="13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FAD3B69-4C5A-F686-49F5-9EEB5E2FED71}"/>
                  </a:ext>
                </a:extLst>
              </p14:cNvPr>
              <p14:cNvContentPartPr/>
              <p14:nvPr/>
            </p14:nvContentPartPr>
            <p14:xfrm>
              <a:off x="1611243" y="3596838"/>
              <a:ext cx="178560" cy="1377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FAD3B69-4C5A-F686-49F5-9EEB5E2FED7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93603" y="3579198"/>
                <a:ext cx="214200" cy="141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9D259FC0-E84D-4A33-1FD2-F254AD95E14C}"/>
              </a:ext>
            </a:extLst>
          </p:cNvPr>
          <p:cNvGrpSpPr/>
          <p:nvPr/>
        </p:nvGrpSpPr>
        <p:grpSpPr>
          <a:xfrm>
            <a:off x="2486403" y="3482718"/>
            <a:ext cx="1964880" cy="1512720"/>
            <a:chOff x="2486403" y="3482718"/>
            <a:chExt cx="1964880" cy="1512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93667E7-5FA6-C83C-11A7-4CEB9BA862D8}"/>
                    </a:ext>
                  </a:extLst>
                </p14:cNvPr>
                <p14:cNvContentPartPr/>
                <p14:nvPr/>
              </p14:nvContentPartPr>
              <p14:xfrm>
                <a:off x="2486403" y="3609078"/>
                <a:ext cx="185760" cy="1386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93667E7-5FA6-C83C-11A7-4CEB9BA862D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468403" y="3591078"/>
                  <a:ext cx="221400" cy="14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A45E98E-094D-6B09-8C7E-C7074877D965}"/>
                    </a:ext>
                  </a:extLst>
                </p14:cNvPr>
                <p14:cNvContentPartPr/>
                <p14:nvPr/>
              </p14:nvContentPartPr>
              <p14:xfrm>
                <a:off x="3533643" y="3538878"/>
                <a:ext cx="85320" cy="14212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A45E98E-094D-6B09-8C7E-C7074877D96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16003" y="3521238"/>
                  <a:ext cx="120960" cy="145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9BE9FDE-7457-9911-65AE-9977083DD432}"/>
                    </a:ext>
                  </a:extLst>
                </p14:cNvPr>
                <p14:cNvContentPartPr/>
                <p14:nvPr/>
              </p14:nvContentPartPr>
              <p14:xfrm>
                <a:off x="4397643" y="3482718"/>
                <a:ext cx="53640" cy="14961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9BE9FDE-7457-9911-65AE-9977083DD43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380003" y="3464718"/>
                  <a:ext cx="89280" cy="1531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3A32D99-0395-7955-05A3-AFDC56B98C7A}"/>
                  </a:ext>
                </a:extLst>
              </p14:cNvPr>
              <p14:cNvContentPartPr/>
              <p14:nvPr/>
            </p14:nvContentPartPr>
            <p14:xfrm>
              <a:off x="5283603" y="3445638"/>
              <a:ext cx="47160" cy="1485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3A32D99-0395-7955-05A3-AFDC56B98C7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65963" y="3427638"/>
                <a:ext cx="82800" cy="152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9EC9759-01E7-5369-FEFB-6BB0DF8588D2}"/>
                  </a:ext>
                </a:extLst>
              </p14:cNvPr>
              <p14:cNvContentPartPr/>
              <p14:nvPr/>
            </p14:nvContentPartPr>
            <p14:xfrm>
              <a:off x="6201603" y="3493878"/>
              <a:ext cx="11520" cy="13478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9EC9759-01E7-5369-FEFB-6BB0DF8588D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83963" y="3475878"/>
                <a:ext cx="47160" cy="13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7B13E70-8EA1-4336-DC2F-11432A7F1BDC}"/>
                  </a:ext>
                </a:extLst>
              </p14:cNvPr>
              <p14:cNvContentPartPr/>
              <p14:nvPr/>
            </p14:nvContentPartPr>
            <p14:xfrm>
              <a:off x="1206756" y="5029114"/>
              <a:ext cx="260280" cy="5616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7B13E70-8EA1-4336-DC2F-11432A7F1BD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89116" y="5011114"/>
                <a:ext cx="295920" cy="59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C6BE194-8BDB-F3F8-5CC4-75E04423340A}"/>
                  </a:ext>
                </a:extLst>
              </p14:cNvPr>
              <p14:cNvContentPartPr/>
              <p14:nvPr/>
            </p14:nvContentPartPr>
            <p14:xfrm>
              <a:off x="1601316" y="5446993"/>
              <a:ext cx="196560" cy="1828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C6BE194-8BDB-F3F8-5CC4-75E04423340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583316" y="5429353"/>
                <a:ext cx="23220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1B95DB8-957C-FAD6-994D-37482F9F8FE6}"/>
                  </a:ext>
                </a:extLst>
              </p14:cNvPr>
              <p14:cNvContentPartPr/>
              <p14:nvPr/>
            </p14:nvContentPartPr>
            <p14:xfrm>
              <a:off x="2297916" y="5121913"/>
              <a:ext cx="178560" cy="4701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1B95DB8-957C-FAD6-994D-37482F9F8FE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279916" y="5103913"/>
                <a:ext cx="214200" cy="5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8D230B1-D44B-A701-E068-0FB9FA94261C}"/>
                  </a:ext>
                </a:extLst>
              </p14:cNvPr>
              <p14:cNvContentPartPr/>
              <p14:nvPr/>
            </p14:nvContentPartPr>
            <p14:xfrm>
              <a:off x="2639916" y="5379313"/>
              <a:ext cx="30600" cy="3078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8D230B1-D44B-A701-E068-0FB9FA94261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622276" y="5361673"/>
                <a:ext cx="6624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1147F7E-9B87-52C3-8115-030368027E6C}"/>
                  </a:ext>
                </a:extLst>
              </p14:cNvPr>
              <p14:cNvContentPartPr/>
              <p14:nvPr/>
            </p14:nvContentPartPr>
            <p14:xfrm>
              <a:off x="3087036" y="5136313"/>
              <a:ext cx="298080" cy="5324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1147F7E-9B87-52C3-8115-030368027E6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069036" y="5118313"/>
                <a:ext cx="333720" cy="56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15EFFCE-6468-04C9-6B64-1471D7FF1093}"/>
                  </a:ext>
                </a:extLst>
              </p14:cNvPr>
              <p14:cNvContentPartPr/>
              <p14:nvPr/>
            </p14:nvContentPartPr>
            <p14:xfrm>
              <a:off x="3457116" y="5421433"/>
              <a:ext cx="322560" cy="2844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15EFFCE-6468-04C9-6B64-1471D7FF109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439476" y="5403793"/>
                <a:ext cx="358200" cy="32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2D880CA5-7AD6-29CC-14A7-5A3E76D79835}"/>
              </a:ext>
            </a:extLst>
          </p:cNvPr>
          <p:cNvGrpSpPr/>
          <p:nvPr/>
        </p:nvGrpSpPr>
        <p:grpSpPr>
          <a:xfrm>
            <a:off x="4052196" y="5029033"/>
            <a:ext cx="1631520" cy="671760"/>
            <a:chOff x="3870963" y="5033958"/>
            <a:chExt cx="1631520" cy="67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C0BF724-29A7-71FA-1A3D-70E85E5391BD}"/>
                    </a:ext>
                  </a:extLst>
                </p14:cNvPr>
                <p14:cNvContentPartPr/>
                <p14:nvPr/>
              </p14:nvContentPartPr>
              <p14:xfrm>
                <a:off x="3870963" y="5061678"/>
                <a:ext cx="311760" cy="6433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C0BF724-29A7-71FA-1A3D-70E85E5391B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852963" y="5044038"/>
                  <a:ext cx="347400" cy="67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C2B2C2D-3DA7-744D-0551-F6D99973DC5F}"/>
                    </a:ext>
                  </a:extLst>
                </p14:cNvPr>
                <p14:cNvContentPartPr/>
                <p14:nvPr/>
              </p14:nvContentPartPr>
              <p14:xfrm>
                <a:off x="4236723" y="5337078"/>
                <a:ext cx="340200" cy="3643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C2B2C2D-3DA7-744D-0551-F6D99973DC5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218723" y="5319438"/>
                  <a:ext cx="37584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99B9B1E-B8C0-454B-2617-FA6A57A6383B}"/>
                    </a:ext>
                  </a:extLst>
                </p14:cNvPr>
                <p14:cNvContentPartPr/>
                <p14:nvPr/>
              </p14:nvContentPartPr>
              <p14:xfrm>
                <a:off x="4731003" y="5033958"/>
                <a:ext cx="288720" cy="6073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99B9B1E-B8C0-454B-2617-FA6A57A6383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713003" y="5016318"/>
                  <a:ext cx="324360" cy="64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1646FE1-2C79-C8CC-18A9-3D43550E47F8}"/>
                    </a:ext>
                  </a:extLst>
                </p14:cNvPr>
                <p14:cNvContentPartPr/>
                <p14:nvPr/>
              </p14:nvContentPartPr>
              <p14:xfrm>
                <a:off x="5078763" y="5348238"/>
                <a:ext cx="423720" cy="1670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1646FE1-2C79-C8CC-18A9-3D43550E47F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061123" y="5330238"/>
                  <a:ext cx="4593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3D84480-83FE-5331-BD6E-5B65AD53A108}"/>
                    </a:ext>
                  </a:extLst>
                </p14:cNvPr>
                <p14:cNvContentPartPr/>
                <p14:nvPr/>
              </p14:nvContentPartPr>
              <p14:xfrm>
                <a:off x="5286843" y="5276598"/>
                <a:ext cx="360" cy="4291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3D84480-83FE-5331-BD6E-5B65AD53A10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268843" y="5258598"/>
                  <a:ext cx="3600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2BBF528-B73F-51E5-5030-515C09569DE4}"/>
                    </a:ext>
                  </a:extLst>
                </p14:cNvPr>
                <p14:cNvContentPartPr/>
                <p14:nvPr/>
              </p14:nvContentPartPr>
              <p14:xfrm>
                <a:off x="5118723" y="5236278"/>
                <a:ext cx="3600" cy="1573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2BBF528-B73F-51E5-5030-515C09569DE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100723" y="5218278"/>
                  <a:ext cx="39240" cy="19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ED61027-4610-5F36-3CF7-26E409B57231}"/>
              </a:ext>
            </a:extLst>
          </p:cNvPr>
          <p:cNvGrpSpPr/>
          <p:nvPr/>
        </p:nvGrpSpPr>
        <p:grpSpPr>
          <a:xfrm>
            <a:off x="5952276" y="4923553"/>
            <a:ext cx="1379880" cy="667080"/>
            <a:chOff x="5771043" y="4928478"/>
            <a:chExt cx="1379880" cy="66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A30FA0C-9547-63B3-B2D6-4AC6AE32C98C}"/>
                    </a:ext>
                  </a:extLst>
                </p14:cNvPr>
                <p14:cNvContentPartPr/>
                <p14:nvPr/>
              </p14:nvContentPartPr>
              <p14:xfrm>
                <a:off x="5771043" y="5055558"/>
                <a:ext cx="250560" cy="4251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A30FA0C-9547-63B3-B2D6-4AC6AE32C98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753043" y="5037918"/>
                  <a:ext cx="28620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CF193A1-7D08-ACD1-089A-52A9C0853E23}"/>
                    </a:ext>
                  </a:extLst>
                </p14:cNvPr>
                <p14:cNvContentPartPr/>
                <p14:nvPr/>
              </p14:nvContentPartPr>
              <p14:xfrm>
                <a:off x="6137883" y="5359758"/>
                <a:ext cx="223200" cy="2358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CF193A1-7D08-ACD1-089A-52A9C0853E2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119883" y="5341758"/>
                  <a:ext cx="25884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E33B8A5-1F41-50B6-7721-021ACAAF40B1}"/>
                    </a:ext>
                  </a:extLst>
                </p14:cNvPr>
                <p14:cNvContentPartPr/>
                <p14:nvPr/>
              </p14:nvContentPartPr>
              <p14:xfrm>
                <a:off x="6549003" y="4928478"/>
                <a:ext cx="218160" cy="4014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E33B8A5-1F41-50B6-7721-021ACAAF40B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531363" y="4910838"/>
                  <a:ext cx="25380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5280BA7-B1A7-3128-30EF-C41546B68A3C}"/>
                    </a:ext>
                  </a:extLst>
                </p14:cNvPr>
                <p14:cNvContentPartPr/>
                <p14:nvPr/>
              </p14:nvContentPartPr>
              <p14:xfrm>
                <a:off x="6895683" y="5017398"/>
                <a:ext cx="255240" cy="415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5280BA7-B1A7-3128-30EF-C41546B68A3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878043" y="4999758"/>
                  <a:ext cx="290880" cy="451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9527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28539-282B-1A22-DE1E-8B8EDC3C1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205" y="308919"/>
            <a:ext cx="11504141" cy="6264875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sz="2400" b="0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can access the elements of lists using an integer index.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2400" b="0" i="0" dirty="0">
              <a:solidFill>
                <a:srgbClr val="192A3D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IN" sz="2400" b="0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Elements can be inserted at a specific position using integer index. </a:t>
            </a:r>
          </a:p>
          <a:p>
            <a:pPr marL="0" indent="0" algn="l">
              <a:buNone/>
            </a:pPr>
            <a:endParaRPr lang="en-IN" sz="2400" b="0" i="0" dirty="0">
              <a:solidFill>
                <a:srgbClr val="192A3D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IN" sz="2400" b="0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Elements can be removed from a specific position. 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List interface extends Collection interface. So, All methods of Collection interface are inherited to List interface.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90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C6EF4-A820-C959-1DCD-530593E5C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492" y="210065"/>
            <a:ext cx="11652422" cy="64749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4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Collection interface methods:</a:t>
            </a:r>
          </a:p>
          <a:p>
            <a:r>
              <a:rPr lang="en-IN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boolean add​(</a:t>
            </a:r>
            <a:r>
              <a:rPr lang="en-IN" sz="2000" u="none" strike="noStrike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 tooltip="type parameter in Colle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</a:t>
            </a:r>
            <a:r>
              <a:rPr lang="en-IN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e)</a:t>
            </a:r>
          </a:p>
          <a:p>
            <a:r>
              <a:rPr lang="en-IN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boolean addAll​(</a:t>
            </a:r>
            <a:r>
              <a:rPr lang="en-IN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 tooltip="interface in java.uti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Collection</a:t>
            </a:r>
            <a:r>
              <a:rPr lang="en-IN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&lt;? extends </a:t>
            </a:r>
            <a:r>
              <a:rPr lang="en-IN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 tooltip="type parameter in Colle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</a:t>
            </a:r>
            <a:r>
              <a:rPr lang="en-IN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 c)</a:t>
            </a:r>
          </a:p>
          <a:p>
            <a:r>
              <a:rPr lang="en-IN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boolean remove​(</a:t>
            </a:r>
            <a:r>
              <a:rPr lang="en-IN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 tooltip="class in java.la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</a:t>
            </a:r>
            <a:r>
              <a:rPr lang="en-IN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o)</a:t>
            </a:r>
          </a:p>
          <a:p>
            <a:r>
              <a:rPr lang="en-IN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boolean removeAll​(</a:t>
            </a:r>
            <a:r>
              <a:rPr lang="en-IN" sz="2000" u="none" strike="noStrike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 tooltip="interface in java.uti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Collection</a:t>
            </a:r>
            <a:r>
              <a:rPr lang="en-IN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&lt;?&gt; c)</a:t>
            </a:r>
            <a:endParaRPr lang="en-US" sz="2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boolean retainAll​(</a:t>
            </a:r>
            <a:r>
              <a:rPr lang="en-IN" sz="2000" u="none" strike="noStrike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 tooltip="interface in java.uti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Collection</a:t>
            </a:r>
            <a:r>
              <a:rPr lang="en-IN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&lt;?&gt; c)</a:t>
            </a:r>
          </a:p>
          <a:p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 clear()</a:t>
            </a:r>
          </a:p>
          <a:p>
            <a:r>
              <a:rPr lang="en-IN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boolean contains​(</a:t>
            </a:r>
            <a:r>
              <a:rPr lang="en-IN" sz="2000" u="none" strike="noStrike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3" tooltip="class in java.la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</a:t>
            </a:r>
            <a:r>
              <a:rPr lang="en-IN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o)</a:t>
            </a:r>
          </a:p>
          <a:p>
            <a:r>
              <a:rPr lang="en-IN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boolean containsAll​(</a:t>
            </a:r>
            <a:r>
              <a:rPr lang="en-IN" sz="2000" u="none" strike="noStrike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 tooltip="interface in java.uti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Collection</a:t>
            </a:r>
            <a:r>
              <a:rPr lang="en-IN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&lt;?&gt; c)</a:t>
            </a:r>
          </a:p>
          <a:p>
            <a:r>
              <a:rPr lang="en-IN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boolean isEmpty()</a:t>
            </a:r>
          </a:p>
          <a:p>
            <a:r>
              <a:rPr lang="en-IN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 size()</a:t>
            </a:r>
          </a:p>
          <a:p>
            <a:r>
              <a:rPr lang="en-IN" sz="2000" u="none" strike="noStrike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3" tooltip="class in java.la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</a:t>
            </a:r>
            <a:r>
              <a:rPr lang="en-IN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[] toArray()</a:t>
            </a:r>
          </a:p>
          <a:p>
            <a:r>
              <a:rPr lang="en-IN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T[] toArray(T[] a)</a:t>
            </a:r>
          </a:p>
          <a:p>
            <a:r>
              <a:rPr lang="en-IN" sz="2000" u="none" strike="noStrike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4" tooltip="interface in java.uti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Iterator</a:t>
            </a:r>
            <a:r>
              <a:rPr lang="en-IN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IN" sz="2000" u="none" strike="noStrike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 tooltip="type parameter in Colle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</a:t>
            </a:r>
            <a:r>
              <a:rPr lang="en-IN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 iterator()</a:t>
            </a:r>
          </a:p>
          <a:p>
            <a:r>
              <a:rPr lang="en-IN" sz="2000" b="0" i="0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boolean equals(Object o)</a:t>
            </a:r>
          </a:p>
          <a:p>
            <a:r>
              <a:rPr lang="en-IN" sz="2000" b="0" i="0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 hashCode()</a:t>
            </a:r>
            <a:endParaRPr lang="en-US" sz="20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49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1D858-2E46-479A-C9DF-46960F42E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67" y="86498"/>
            <a:ext cx="11775989" cy="6462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 interface methods:</a:t>
            </a:r>
          </a:p>
          <a:p>
            <a:pPr marL="0" indent="0">
              <a:buNone/>
            </a:pPr>
            <a:r>
              <a:rPr lang="en-IN" sz="24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void add(int index, E element) 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2400" b="0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inserts/add passed element at a specified index.</a:t>
            </a:r>
          </a:p>
          <a:p>
            <a:pPr marL="0" indent="0">
              <a:buNone/>
            </a:pPr>
            <a:r>
              <a:rPr lang="en-IN" sz="240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addAll</a:t>
            </a:r>
            <a: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(int index, </a:t>
            </a:r>
            <a:r>
              <a:rPr lang="en-IN" sz="240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3" tooltip="interface in java.uti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Collection</a:t>
            </a:r>
            <a: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&lt;? extends </a:t>
            </a:r>
            <a:r>
              <a:rPr lang="en-IN" sz="2400" u="none" strike="noStrike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4" tooltip="type parameter in Lis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</a:t>
            </a:r>
            <a: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 c)</a:t>
            </a:r>
            <a:b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400" dirty="0">
                <a:solidFill>
                  <a:srgbClr val="3538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i</a:t>
            </a:r>
            <a:r>
              <a:rPr lang="en-IN" sz="2400" b="0" i="0" dirty="0">
                <a:solidFill>
                  <a:srgbClr val="474747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nserts the specified all element at the specified position in this list.</a:t>
            </a:r>
            <a:endParaRPr lang="en-IN" sz="2400" dirty="0">
              <a:solidFill>
                <a:srgbClr val="3538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 remove(int index)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2400" b="0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Removes an element at specified index.</a:t>
            </a:r>
          </a:p>
          <a:p>
            <a:pPr marL="0" indent="0">
              <a:buNone/>
            </a:pPr>
            <a:r>
              <a:rPr lang="en-IN" sz="2400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 indexOf(Object o</a:t>
            </a:r>
            <a: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buNone/>
            </a:pPr>
            <a:r>
              <a:rPr lang="en-IN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2400" b="0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returns an index of first occurrence of passed object</a:t>
            </a:r>
          </a:p>
          <a:p>
            <a:pPr marL="0" indent="0">
              <a:buNone/>
            </a:pPr>
            <a:r>
              <a:rPr lang="en-IN" sz="2400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 lastIndexOf(Object o)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2400" b="0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returns an index of last occurrence of passed object.</a:t>
            </a:r>
          </a:p>
        </p:txBody>
      </p:sp>
    </p:spTree>
    <p:extLst>
      <p:ext uri="{BB962C8B-B14F-4D97-AF65-F5344CB8AC3E}">
        <p14:creationId xmlns:p14="http://schemas.microsoft.com/office/powerpoint/2010/main" val="13863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0F6C5-CC88-CE6B-C44D-631C05CFC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492" y="234778"/>
            <a:ext cx="11652422" cy="6351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ListIterator&lt;E&gt; listIterator(</a:t>
            </a:r>
            <a: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2400" b="0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returns a list iterator over the elements of this list.</a:t>
            </a:r>
          </a:p>
          <a:p>
            <a:pPr marL="0" indent="0">
              <a:buNone/>
            </a:pPr>
            <a:endParaRPr lang="en-IN" sz="2400" b="0" i="0" dirty="0">
              <a:solidFill>
                <a:srgbClr val="192A3D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ListIterator&lt;E&gt; listIterator(int index)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2400" b="0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Returns a list iterator over the elements of this list starting from the specified index.</a:t>
            </a:r>
          </a:p>
          <a:p>
            <a:pPr marL="0" indent="0">
              <a:buNone/>
            </a:pPr>
            <a:endParaRPr lang="en-IN" sz="2400" b="0" i="0" dirty="0">
              <a:solidFill>
                <a:srgbClr val="FF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List&lt;E&gt; subList(int fromIndex, int toIndex)</a:t>
            </a:r>
            <a:endParaRPr lang="en-IN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2400" b="0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Returns sub list of this list starting from ‘fromIndex’ to ‘toIndex</a:t>
            </a:r>
          </a:p>
          <a:p>
            <a:pPr marL="0" indent="0">
              <a:buNone/>
            </a:pPr>
            <a:endParaRPr lang="en-US" sz="24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b="0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 get(int index)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N" sz="2400" b="0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Returns element at the specified position.</a:t>
            </a:r>
            <a:endParaRPr lang="en-US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07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EFE79-9382-0437-7214-70DCF0E7F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777" y="259492"/>
            <a:ext cx="11800703" cy="632665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		</a:t>
            </a:r>
          </a:p>
          <a:p>
            <a:pPr marL="0" indent="0">
              <a:buNone/>
            </a:pPr>
            <a:r>
              <a:rPr lang="en-US" dirty="0"/>
              <a:t>			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C62FC75-C920-C964-224A-808017891CC3}"/>
                  </a:ext>
                </a:extLst>
              </p14:cNvPr>
              <p14:cNvContentPartPr/>
              <p14:nvPr/>
            </p14:nvContentPartPr>
            <p14:xfrm>
              <a:off x="4494843" y="519375"/>
              <a:ext cx="1871280" cy="1065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C62FC75-C920-C964-224A-808017891C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6843" y="501375"/>
                <a:ext cx="1906920" cy="11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44CB919-5DFC-F230-0541-0CDF7773021D}"/>
                  </a:ext>
                </a:extLst>
              </p14:cNvPr>
              <p14:cNvContentPartPr/>
              <p14:nvPr/>
            </p14:nvContentPartPr>
            <p14:xfrm>
              <a:off x="-437157" y="1063878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44CB919-5DFC-F230-0541-0CDF7773021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454797" y="1046238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FFED7AD-B94C-456C-8338-FCF4E2E94FF4}"/>
              </a:ext>
            </a:extLst>
          </p:cNvPr>
          <p:cNvSpPr txBox="1"/>
          <p:nvPr/>
        </p:nvSpPr>
        <p:spPr>
          <a:xfrm>
            <a:off x="4806783" y="790832"/>
            <a:ext cx="132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Iterable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EF2E3FA-FE06-222E-E3C9-3FEACE452A8D}"/>
              </a:ext>
            </a:extLst>
          </p:cNvPr>
          <p:cNvSpPr txBox="1">
            <a:spLocks/>
          </p:cNvSpPr>
          <p:nvPr/>
        </p:nvSpPr>
        <p:spPr>
          <a:xfrm>
            <a:off x="234777" y="200460"/>
            <a:ext cx="11721726" cy="6324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			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		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3BD5D93-C1F0-9BE3-D37B-E7D604D51822}"/>
                  </a:ext>
                </a:extLst>
              </p14:cNvPr>
              <p14:cNvContentPartPr/>
              <p14:nvPr/>
            </p14:nvContentPartPr>
            <p14:xfrm>
              <a:off x="4647243" y="2068091"/>
              <a:ext cx="1871280" cy="10656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3BD5D93-C1F0-9BE3-D37B-E7D604D518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29243" y="2050091"/>
                <a:ext cx="1906920" cy="11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AE30133-2FB8-AA14-2A8E-A56BC37D18D6}"/>
                  </a:ext>
                </a:extLst>
              </p14:cNvPr>
              <p14:cNvContentPartPr/>
              <p14:nvPr/>
            </p14:nvContentPartPr>
            <p14:xfrm>
              <a:off x="-284757" y="3267504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AE30133-2FB8-AA14-2A8E-A56BC37D18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02397" y="3249864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0B0C52C-FE5D-93EE-AF43-AF3DED58F618}"/>
              </a:ext>
            </a:extLst>
          </p:cNvPr>
          <p:cNvSpPr txBox="1"/>
          <p:nvPr/>
        </p:nvSpPr>
        <p:spPr>
          <a:xfrm>
            <a:off x="4959183" y="2339548"/>
            <a:ext cx="132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Collection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44525F0-55DB-742E-2FC9-63B51014F971}"/>
                  </a:ext>
                </a:extLst>
              </p14:cNvPr>
              <p14:cNvContentPartPr/>
              <p14:nvPr/>
            </p14:nvContentPartPr>
            <p14:xfrm>
              <a:off x="5216643" y="1644198"/>
              <a:ext cx="194400" cy="3672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44525F0-55DB-742E-2FC9-63B51014F97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99003" y="1626198"/>
                <a:ext cx="230040" cy="4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E0D9512-67BA-B86C-5A8C-94C41F1A3F13}"/>
                  </a:ext>
                </a:extLst>
              </p14:cNvPr>
              <p14:cNvContentPartPr/>
              <p14:nvPr/>
            </p14:nvContentPartPr>
            <p14:xfrm>
              <a:off x="4799643" y="3530311"/>
              <a:ext cx="1871280" cy="10656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E0D9512-67BA-B86C-5A8C-94C41F1A3F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1643" y="3512311"/>
                <a:ext cx="1906920" cy="110124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6F8A8D7-12B7-849D-C565-7F92B4EA9081}"/>
              </a:ext>
            </a:extLst>
          </p:cNvPr>
          <p:cNvSpPr txBox="1"/>
          <p:nvPr/>
        </p:nvSpPr>
        <p:spPr>
          <a:xfrm>
            <a:off x="5111583" y="3801768"/>
            <a:ext cx="132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9E51244-0A13-474E-96BE-2C51FF069155}"/>
                  </a:ext>
                </a:extLst>
              </p14:cNvPr>
              <p14:cNvContentPartPr/>
              <p14:nvPr/>
            </p14:nvContentPartPr>
            <p14:xfrm>
              <a:off x="5369043" y="3106418"/>
              <a:ext cx="194400" cy="3672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9E51244-0A13-474E-96BE-2C51FF06915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51403" y="3088418"/>
                <a:ext cx="230040" cy="4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8BD7220-6BEB-9224-3F66-47A31322EDA1}"/>
                  </a:ext>
                </a:extLst>
              </p14:cNvPr>
              <p14:cNvContentPartPr/>
              <p14:nvPr/>
            </p14:nvContentPartPr>
            <p14:xfrm>
              <a:off x="1788705" y="5412659"/>
              <a:ext cx="1871280" cy="10656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8BD7220-6BEB-9224-3F66-47A31322ED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70705" y="5394659"/>
                <a:ext cx="1906920" cy="110124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6084300A-8934-C1B3-E075-1BCF98687130}"/>
              </a:ext>
            </a:extLst>
          </p:cNvPr>
          <p:cNvSpPr txBox="1"/>
          <p:nvPr/>
        </p:nvSpPr>
        <p:spPr>
          <a:xfrm>
            <a:off x="5263983" y="5684117"/>
            <a:ext cx="132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LinkedList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EFD2F14-5F8A-16DC-1502-48F710A66E22}"/>
                  </a:ext>
                </a:extLst>
              </p14:cNvPr>
              <p14:cNvContentPartPr/>
              <p14:nvPr/>
            </p14:nvContentPartPr>
            <p14:xfrm>
              <a:off x="5104443" y="5441490"/>
              <a:ext cx="1871280" cy="10656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EFD2F14-5F8A-16DC-1502-48F710A66E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86443" y="5423490"/>
                <a:ext cx="1906920" cy="110124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05F64E47-3F55-F501-C395-76B8C855409F}"/>
              </a:ext>
            </a:extLst>
          </p:cNvPr>
          <p:cNvSpPr txBox="1"/>
          <p:nvPr/>
        </p:nvSpPr>
        <p:spPr>
          <a:xfrm>
            <a:off x="2253045" y="5836516"/>
            <a:ext cx="132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ArrayList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A60268D-A5A0-7F36-CE1F-957BA504A6EE}"/>
                  </a:ext>
                </a:extLst>
              </p14:cNvPr>
              <p14:cNvContentPartPr/>
              <p14:nvPr/>
            </p14:nvContentPartPr>
            <p14:xfrm>
              <a:off x="8790885" y="5334400"/>
              <a:ext cx="1871280" cy="10656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A60268D-A5A0-7F36-CE1F-957BA504A6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72885" y="5316400"/>
                <a:ext cx="1906920" cy="110124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57D7E2FD-F5BB-3258-E318-CFF518A4C12E}"/>
              </a:ext>
            </a:extLst>
          </p:cNvPr>
          <p:cNvSpPr txBox="1"/>
          <p:nvPr/>
        </p:nvSpPr>
        <p:spPr>
          <a:xfrm>
            <a:off x="9102825" y="5605857"/>
            <a:ext cx="132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Vector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54607D-3F8B-A538-0C3A-518B2B3D9927}"/>
              </a:ext>
            </a:extLst>
          </p:cNvPr>
          <p:cNvGrpSpPr/>
          <p:nvPr/>
        </p:nvGrpSpPr>
        <p:grpSpPr>
          <a:xfrm>
            <a:off x="2995083" y="5134038"/>
            <a:ext cx="425520" cy="124920"/>
            <a:chOff x="2995083" y="5134038"/>
            <a:chExt cx="425520" cy="12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8EBBDCA-C2A2-8999-FB3D-4DF0C8B5BAA0}"/>
                    </a:ext>
                  </a:extLst>
                </p14:cNvPr>
                <p14:cNvContentPartPr/>
                <p14:nvPr/>
              </p14:nvContentPartPr>
              <p14:xfrm>
                <a:off x="2995083" y="5206398"/>
                <a:ext cx="102960" cy="525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8EBBDCA-C2A2-8999-FB3D-4DF0C8B5BAA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977083" y="5188398"/>
                  <a:ext cx="1386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E925732-108C-E402-B991-809EE0C23A6D}"/>
                    </a:ext>
                  </a:extLst>
                </p14:cNvPr>
                <p14:cNvContentPartPr/>
                <p14:nvPr/>
              </p14:nvContentPartPr>
              <p14:xfrm>
                <a:off x="3235923" y="5134038"/>
                <a:ext cx="184680" cy="482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E925732-108C-E402-B991-809EE0C23A6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217923" y="5116038"/>
                  <a:ext cx="220320" cy="8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072DC82-1E5A-EED2-DC59-1B482CABA143}"/>
              </a:ext>
            </a:extLst>
          </p:cNvPr>
          <p:cNvGrpSpPr/>
          <p:nvPr/>
        </p:nvGrpSpPr>
        <p:grpSpPr>
          <a:xfrm>
            <a:off x="3679083" y="4642638"/>
            <a:ext cx="1092240" cy="455760"/>
            <a:chOff x="3679083" y="4642638"/>
            <a:chExt cx="1092240" cy="45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7743AE9-5A56-71EA-9F0D-3EAED3ED67A3}"/>
                    </a:ext>
                  </a:extLst>
                </p14:cNvPr>
                <p14:cNvContentPartPr/>
                <p14:nvPr/>
              </p14:nvContentPartPr>
              <p14:xfrm>
                <a:off x="3679083" y="5069238"/>
                <a:ext cx="113400" cy="29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7743AE9-5A56-71EA-9F0D-3EAED3ED67A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661443" y="5051238"/>
                  <a:ext cx="1490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AF07B91-FF19-0D69-7E3A-1CA017B55987}"/>
                    </a:ext>
                  </a:extLst>
                </p14:cNvPr>
                <p14:cNvContentPartPr/>
                <p14:nvPr/>
              </p14:nvContentPartPr>
              <p14:xfrm>
                <a:off x="3941163" y="5018478"/>
                <a:ext cx="27360" cy="10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AF07B91-FF19-0D69-7E3A-1CA017B5598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923523" y="5000478"/>
                  <a:ext cx="630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436B7BF-F8F3-D290-96B4-592BA5771531}"/>
                    </a:ext>
                  </a:extLst>
                </p14:cNvPr>
                <p14:cNvContentPartPr/>
                <p14:nvPr/>
              </p14:nvContentPartPr>
              <p14:xfrm>
                <a:off x="3968163" y="4967358"/>
                <a:ext cx="100080" cy="51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436B7BF-F8F3-D290-96B4-592BA577153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950163" y="4949358"/>
                  <a:ext cx="1357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79AB02C-8B15-5057-8685-CAC073A84B45}"/>
                    </a:ext>
                  </a:extLst>
                </p14:cNvPr>
                <p14:cNvContentPartPr/>
                <p14:nvPr/>
              </p14:nvContentPartPr>
              <p14:xfrm>
                <a:off x="4205403" y="4864038"/>
                <a:ext cx="170640" cy="594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79AB02C-8B15-5057-8685-CAC073A84B4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87763" y="4846038"/>
                  <a:ext cx="2062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4A8D243-FB93-3F21-0E8D-440779F31308}"/>
                    </a:ext>
                  </a:extLst>
                </p14:cNvPr>
                <p14:cNvContentPartPr/>
                <p14:nvPr/>
              </p14:nvContentPartPr>
              <p14:xfrm>
                <a:off x="4561443" y="4756038"/>
                <a:ext cx="46440" cy="298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4A8D243-FB93-3F21-0E8D-440779F3130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543443" y="4738398"/>
                  <a:ext cx="820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8D404CD-1DAF-DA0A-FA05-D233AFAB32C9}"/>
                    </a:ext>
                  </a:extLst>
                </p14:cNvPr>
                <p14:cNvContentPartPr/>
                <p14:nvPr/>
              </p14:nvContentPartPr>
              <p14:xfrm>
                <a:off x="4518603" y="4642638"/>
                <a:ext cx="252720" cy="326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8D404CD-1DAF-DA0A-FA05-D233AFAB32C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500603" y="4624638"/>
                  <a:ext cx="288360" cy="362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C819A616-DEAC-7A2D-C91F-E3DF390598BD}"/>
                  </a:ext>
                </a:extLst>
              </p14:cNvPr>
              <p14:cNvContentPartPr/>
              <p14:nvPr/>
            </p14:nvContentPartPr>
            <p14:xfrm>
              <a:off x="5697243" y="5071398"/>
              <a:ext cx="15840" cy="1105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C819A616-DEAC-7A2D-C91F-E3DF390598B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679603" y="5053398"/>
                <a:ext cx="5148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8017D7FD-D950-C04B-08C5-CEE1B18ADFDB}"/>
                  </a:ext>
                </a:extLst>
              </p14:cNvPr>
              <p14:cNvContentPartPr/>
              <p14:nvPr/>
            </p14:nvContentPartPr>
            <p14:xfrm>
              <a:off x="5722083" y="5272278"/>
              <a:ext cx="9720" cy="997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8017D7FD-D950-C04B-08C5-CEE1B18ADFDB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704083" y="5254278"/>
                <a:ext cx="45360" cy="13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E0A4DFC3-9802-C0A5-12A6-57DCB06BF8E0}"/>
              </a:ext>
            </a:extLst>
          </p:cNvPr>
          <p:cNvGrpSpPr/>
          <p:nvPr/>
        </p:nvGrpSpPr>
        <p:grpSpPr>
          <a:xfrm>
            <a:off x="5520123" y="4669998"/>
            <a:ext cx="340200" cy="304200"/>
            <a:chOff x="5520123" y="4669998"/>
            <a:chExt cx="340200" cy="30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C904089-5F15-35EF-BFA6-2412F38F3CBA}"/>
                    </a:ext>
                  </a:extLst>
                </p14:cNvPr>
                <p14:cNvContentPartPr/>
                <p14:nvPr/>
              </p14:nvContentPartPr>
              <p14:xfrm>
                <a:off x="5677443" y="4702038"/>
                <a:ext cx="360" cy="914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C904089-5F15-35EF-BFA6-2412F38F3CB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659803" y="4684398"/>
                  <a:ext cx="360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0B4DE2C-3437-13EF-6F46-F193DC80CC0B}"/>
                    </a:ext>
                  </a:extLst>
                </p14:cNvPr>
                <p14:cNvContentPartPr/>
                <p14:nvPr/>
              </p14:nvContentPartPr>
              <p14:xfrm>
                <a:off x="5690043" y="4892478"/>
                <a:ext cx="1440" cy="817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0B4DE2C-3437-13EF-6F46-F193DC80CC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672043" y="4874478"/>
                  <a:ext cx="370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07CBCFF-C986-92BC-E41A-68A0F923427F}"/>
                    </a:ext>
                  </a:extLst>
                </p14:cNvPr>
                <p14:cNvContentPartPr/>
                <p14:nvPr/>
              </p14:nvContentPartPr>
              <p14:xfrm>
                <a:off x="5520123" y="4669998"/>
                <a:ext cx="340200" cy="1814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07CBCFF-C986-92BC-E41A-68A0F923427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502483" y="4651998"/>
                  <a:ext cx="375840" cy="21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D3B70B2-E03A-519A-6E07-BC953C562925}"/>
              </a:ext>
            </a:extLst>
          </p:cNvPr>
          <p:cNvGrpSpPr/>
          <p:nvPr/>
        </p:nvGrpSpPr>
        <p:grpSpPr>
          <a:xfrm>
            <a:off x="6906123" y="4602678"/>
            <a:ext cx="742320" cy="298080"/>
            <a:chOff x="6906123" y="4602678"/>
            <a:chExt cx="742320" cy="29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ACD616F-9238-E851-A8EE-FB81EAB7BBBD}"/>
                    </a:ext>
                  </a:extLst>
                </p14:cNvPr>
                <p14:cNvContentPartPr/>
                <p14:nvPr/>
              </p14:nvContentPartPr>
              <p14:xfrm>
                <a:off x="6906123" y="4602678"/>
                <a:ext cx="354240" cy="1947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ACD616F-9238-E851-A8EE-FB81EAB7BBB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888123" y="4585038"/>
                  <a:ext cx="3898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0BF9C07-CB84-9EF0-EBC5-E520B327078C}"/>
                    </a:ext>
                  </a:extLst>
                </p14:cNvPr>
                <p14:cNvContentPartPr/>
                <p14:nvPr/>
              </p14:nvContentPartPr>
              <p14:xfrm>
                <a:off x="7016643" y="4687278"/>
                <a:ext cx="252720" cy="784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0BF9C07-CB84-9EF0-EBC5-E520B327078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999003" y="4669638"/>
                  <a:ext cx="2883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B8D9124-66B8-90E5-1648-26E3CA78BAD4}"/>
                    </a:ext>
                  </a:extLst>
                </p14:cNvPr>
                <p14:cNvContentPartPr/>
                <p14:nvPr/>
              </p14:nvContentPartPr>
              <p14:xfrm>
                <a:off x="7390683" y="4838118"/>
                <a:ext cx="257760" cy="626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B8D9124-66B8-90E5-1648-26E3CA78BAD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372683" y="4820478"/>
                  <a:ext cx="293400" cy="9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55323D0-4EBA-1658-9531-2ECB46EA6FC5}"/>
              </a:ext>
            </a:extLst>
          </p:cNvPr>
          <p:cNvGrpSpPr/>
          <p:nvPr/>
        </p:nvGrpSpPr>
        <p:grpSpPr>
          <a:xfrm>
            <a:off x="7840683" y="5033598"/>
            <a:ext cx="251640" cy="133560"/>
            <a:chOff x="7840683" y="5033598"/>
            <a:chExt cx="251640" cy="13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1727A14-FA0A-0C6C-553B-5A0234D6124F}"/>
                    </a:ext>
                  </a:extLst>
                </p14:cNvPr>
                <p14:cNvContentPartPr/>
                <p14:nvPr/>
              </p14:nvContentPartPr>
              <p14:xfrm>
                <a:off x="7840683" y="5033598"/>
                <a:ext cx="14760" cy="3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1727A14-FA0A-0C6C-553B-5A0234D6124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822683" y="5015958"/>
                  <a:ext cx="50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295BAD0-7666-F445-6A0C-E78E5A1C60C2}"/>
                    </a:ext>
                  </a:extLst>
                </p14:cNvPr>
                <p14:cNvContentPartPr/>
                <p14:nvPr/>
              </p14:nvContentPartPr>
              <p14:xfrm>
                <a:off x="7855083" y="5033598"/>
                <a:ext cx="237240" cy="1335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295BAD0-7666-F445-6A0C-E78E5A1C60C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837083" y="5015958"/>
                  <a:ext cx="272880" cy="169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ED8FA5AC-0724-3F83-F8AC-EB7C3FDC7588}"/>
                  </a:ext>
                </a:extLst>
              </p14:cNvPr>
              <p14:cNvContentPartPr/>
              <p14:nvPr/>
            </p14:nvContentPartPr>
            <p14:xfrm>
              <a:off x="8257203" y="5308998"/>
              <a:ext cx="253800" cy="7740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ED8FA5AC-0724-3F83-F8AC-EB7C3FDC7588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239203" y="5291358"/>
                <a:ext cx="289440" cy="11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468C32B9-B030-B18E-C2CA-2E512B2BC6F1}"/>
              </a:ext>
            </a:extLst>
          </p:cNvPr>
          <p:cNvGrpSpPr/>
          <p:nvPr/>
        </p:nvGrpSpPr>
        <p:grpSpPr>
          <a:xfrm>
            <a:off x="8676243" y="5476758"/>
            <a:ext cx="110160" cy="49680"/>
            <a:chOff x="8676243" y="5476758"/>
            <a:chExt cx="110160" cy="49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F48B964-F39E-A937-702A-5723C40829F3}"/>
                    </a:ext>
                  </a:extLst>
                </p14:cNvPr>
                <p14:cNvContentPartPr/>
                <p14:nvPr/>
              </p14:nvContentPartPr>
              <p14:xfrm>
                <a:off x="8676243" y="5476758"/>
                <a:ext cx="104040" cy="496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F48B964-F39E-A937-702A-5723C40829F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658243" y="5458758"/>
                  <a:ext cx="1396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129D1F5-AA6F-AFF0-33D6-D1B896BF9649}"/>
                    </a:ext>
                  </a:extLst>
                </p14:cNvPr>
                <p14:cNvContentPartPr/>
                <p14:nvPr/>
              </p14:nvContentPartPr>
              <p14:xfrm>
                <a:off x="8786043" y="5525718"/>
                <a:ext cx="360" cy="3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129D1F5-AA6F-AFF0-33D6-D1B896BF964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768043" y="550807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48014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3" grpId="1"/>
      <p:bldP spid="16" grpId="0"/>
      <p:bldP spid="16" grpId="1"/>
      <p:bldP spid="18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65FC8-7E5E-A53B-7361-9E8487EA9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2C64F-2D8E-A924-0857-895A0E054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308442197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Gre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{DE1D9717-AC5B-044C-98D4-52AD63AFBD08}tf10001120</Template>
  <TotalTime>1041</TotalTime>
  <Words>483</Words>
  <Application>Microsoft Macintosh PowerPoint</Application>
  <PresentationFormat>Widescreen</PresentationFormat>
  <Paragraphs>85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MT</vt:lpstr>
      <vt:lpstr>Parcel</vt:lpstr>
      <vt:lpstr>LIST Interface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Dheeraj Chowdary</dc:creator>
  <cp:lastModifiedBy>Dheeraj Chowdary</cp:lastModifiedBy>
  <cp:revision>274</cp:revision>
  <dcterms:created xsi:type="dcterms:W3CDTF">2022-09-30T05:28:25Z</dcterms:created>
  <dcterms:modified xsi:type="dcterms:W3CDTF">2022-11-16T18:14:54Z</dcterms:modified>
</cp:coreProperties>
</file>