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7" r:id="rId1"/>
  </p:sldMasterIdLst>
  <p:sldIdLst>
    <p:sldId id="265" r:id="rId2"/>
    <p:sldId id="283" r:id="rId3"/>
    <p:sldId id="284" r:id="rId4"/>
    <p:sldId id="285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1:33:13.9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0 294 24575,'35'0'0,"28"0"0,-9 0 0,8 0 0,27 0 0,9 0 0,-19 0 0,4 0 0,2 0-526,-12 0 0,3 0 0,1 0 1,0 0 525,4 0 0,0 0 0,2 0 0,-1 0 0,1 0 0,1 0 0,0 0 0,0-1 0,1-1 0,1-1 0,1-1 0,0 0 0,2-1 0,0 0 0,1 0 0,1-1-363,2-1 0,1 0 0,0-1 0,0 0 363,1-1 0,1 0 0,-1 1 0,0 0 0,-2 1 0,0 1 0,0 0 0,-2 0 0,-2 1 0,0-1 0,-1 1 0,-1 1 0,-2 1 0,-1 0 0,-1 0 0,0 1-245,-5 1 1,-1 0 0,0 0 0,-2 0 244,19 1 0,-1-1 0,-3 1-93,-9 0 1,-2 0 0,-2 0 92,23 0 0,-3 0 0,-8 0 0,-3 0 663,-9 0 0,-2 0-663,-6 0 0,-2 0 982,-6 0 1,-4 0-983,38 0 1161,-16 0-1161,-16 0 357,-2 0-357,8-5 0,14-4 0,-33 2 0,1-1 0,2-1 0,-1 1 0,47-6 0,-19 3 0,-25 5 0,-16 3 0,-22 1 0,-4 1 0,-8-1 0,14-3 0,20 0 0,18-1 0,6 0 0,-8 1 0,-16 0 0,-14 2 0,-10 1 0,-5 2 0,5 0 0,17-3 0,13 0 0,11 0 0,-6 1 0,-14 2 0,-18 0 0,-15 0 0,-18 0 0,8 0 0,-5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1:33:18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24575,'0'52'0,"0"3"0,0 10 0,0 0 0,0 6 0,0 2 0,0 11 0,0 3 0,0 0-527,0 5 1,0 1-1,0-2 527,0-6 0,0-2 0,0-1 0,0-7 0,0-2 0,0 1 0,0-1 0,0 1 0,0-1 47,0-4 0,0-1 0,0-1-47,0 30 0,0-2 175,0-7 0,0-4-175,-1-11 0,2-4 0,-1-9 0,2-2 0,1-6 0,0-1 397,2-1 0,0 1-397,0 3 0,-1 3 147,0 9 1,-1 3-148,0 8 0,0 1 0,-1 3 0,0 0 0,0 1 0,0-1 0,1-11 0,0-3 0,-2-12 0,1-4 0,2 22 0,2-30 0,-5-23 0,2-7 0,-2-11 0,2 4 0,0-5 0,2 7 0,-2-6 0,2 5 0,-2 0 0,1 15 0,1 22 0,2 29 0,1 20 0,0 3 0,-2-16 0,-3-26 0,2-19 0,-3-17 0,1-7 0,0-4 0,0-5 0,-1 0 0,-1 0 0,-1 2 0,3 1 0,1-1 0,1 4 0,2 4 0,-1 6 0,-1 4 0,2-1 0,-3-4 0,-2-5 0,0-4 0,-2-5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7:31:36.9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1 162 24575,'52'-10'0,"12"-1"0,-16 1 0,5-1 0,7-2 0,2 0 0,5-1 0,1 0 0,0-1 0,-2 1 0,-8 4 0,-2 1 0,41-3 0,-20 7 0,-13 5 0,-11 4 0,-5 16 0,4 21 0,6 35 0,-23-24 0,1 5 0,2 8 0,0 4 0,2 8 0,1 3 0,0 2 0,0 1 0,-2 3 0,1-1 0,-1-1 0,0-1 0,-3-7 0,-1-2 0,-2-6 0,0-3 0,-3-7 0,-1-3 0,-1-5 0,-1-2 0,-1-4 0,-1-1 0,22 30 0,-5-13 0,-6-16 0,-7-14 0,-2-10 0,0-6 0,8-4 0,10-6 0,8-2 0,5-2 0,-2 0 0,-7-2 0,-10-4 0,-9-4 0,-9-2 0,-8 0 0,-6 1 0,-4 1 0,-3 0 0,0-2 0,0 1 0,0 0 0,0 0 0,0 1 0,0 2 0,-2 0 0,-3 2 0,-2-2 0,-2 0 0,3-1 0,0-1 0,-1 1 0,-1 0 0,-2 2 0,1 2 0,2 2 0,-2 0 0,-5-2 0,-11-2 0,-8-1 0,-3 3 0,6 3 0,8 2 0,9 1 0,6 3 0,4 2 0,3 5 0,0 3 0,0 0 0,0 2 0,3 2 0,13 15 0,20 23 0,-8-16 0,4 2 0,8 8 0,2 0 0,2 1 0,2-2 0,-2-3 0,-1-4 0,-4-5 0,0-4 0,27 20 0,-11-10 0,-8-7 0,-1-1 0,-4-1 0,-1 0 0,-2 0 0,-5-1 0,-2-4 0,-4-1 0,-2-2 0,-6-4 0,-5-2 0,-5-5 0,-5-3 0,-3-1 0,-2 1 0,0 4 0,0 8 0,0 11 0,0 8 0,0 5 0,0-7 0,0-9 0,-2-5 0,-5-2 0,-5 3 0,-3 5 0,0-1 0,1 0 0,6-15 0,0-1 0,3-11 0,-6 8 0,-9 11 0,-9 11 0,-7 9 0,-3 1 0,0-3 0,-3-6 0,-5 0 0,-7 1 0,-7 1 0,-3 0 0,1-5 0,6-4 0,2-3 0,2-2 0,1 0 0,0-5 0,6-3 0,9-5 0,8-3 0,11-3 0,6-2 0,6-1 0,4-2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7:31:40.3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0 336 24575,'40'0'0,"27"0"0,28 0 0,-39 0 0,4 0 0,17 0 0,3 0 0,-1 0 0,-1 0 0,-4 0 0,-3 0 0,-6 0 0,-6 0 0,14 0 0,-9 0 0,-8 0 0,-8 0 0,-11 0 0,-7 0 0,-11-8 0,-11 5 0,-6-5 0,-10 7 0,-6-2 0,-4-2 0,-2-1 0,0-1 0,-6-6 0,-12-10 0,-20-11 0,-17-13 0,-2-3 0,8 4 0,21 11 0,20 12 0,15 10 0,7 6 0,3 3 0,1 5 0,5 5 0,6 6 0,3 4 0,12 8 0,15 10 0,17 13 0,18 11 0,-1-2 0,-13-10 0,-16-13 0,-16-11 0,-14-9 0,-4-3 0,-8-6 0,2 0 0,0 2 0,-1-2 0,3 2 0,2-2 0,5 4 0,3 0 0,3 3 0,-8-6 0,-1 0 0,-7-3 0,-2 4 0,0 11 0,-1 24 0,-5 22 0,-9 26 0,3-38 0,-3 0 0,-16 42 0,3-16 0,9-28 0,7-20 0,5-13 0,1-9 0,3-5 0,0-6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1:33:07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134 495 24575,'0'50'0,"0"8"0,0 12 0,0 5 0,0 10 0,0 2-820,0-11 1,0 3-1,0 2 1,0-1 819,0 1 0,0 1 0,0 0 0,0-3 0,0 17 0,0-2 0,0-5 292,-1-16 0,0-4 1,0-1-293,0 25 0,-1-3 286,-1-8 0,-1-3-286,0-5 0,-1-2 0,0-6 0,-1-1 0,0-1 0,0-1 850,-1-1 0,1 0-850,1-1 0,0 1 64,0 3 1,0-1-65,1 0 0,2 0 0,0 2 0,0 0 0,0-1 0,1-1 0,1-1 0,0-1 0,0-3 0,0-1 0,0-5 0,0-2 0,0 46 0,0-8 0,0-9 0,0-9 0,0-13 0,2-9 0,3-5 0,1-6 0,2-1 0,-3-6 0,0-5 0,-1-5 0,-1-9 0,0-3 0,-1-3 0,2 1 0,-1 6 0,2 15 0,3 17 0,1 10 0,-1 2 0,-2-11 0,-1-11 0,-4-16 0,3-5 0,-3-12 0,4 0 0,5-2 0,5 0 0,4 0 0,8 0 0,16 0 0,23 3 0,24 6 0,-34-3 0,3 1 0,2 2 0,2-1 0,0 0 0,-1 0 0,-2-3 0,0-1 0,-1-1 0,0-1 0,1-1 0,0 0 0,3-1 0,-1 0 0,2 0 0,0 0 0,-5 0 0,0 0 0,-2 0 0,0 0 0,-2 0 0,0 0 0,3-1 0,0-1 0,5-1 0,1 0 0,4-1 0,2 0 0,6-1 0,2 1 0,0 0 0,0 0 0,2 0 0,-1 0 0,0 0 0,-2-1 0,-7 0 0,-1 1 0,-2-1 0,0 1 0,-2 1 0,0 0 0,1 1 0,1-1 0,5 1 0,1 0 0,3-1 0,0-1 0,1 0 0,0 0 0,1-2 0,1 1 0,-1-2 0,0 1 0,0-1 0,1 0 0,-1 0 0,0 0 0,-2 0 0,0-1 0,1 0 0,0 0 0,0-1 0,0-1 0,6 0 0,2-2 0,5-1 0,2-1-315,-22 3 0,2 0 1,3 0 314,13-2 0,3-1 0,2 0-407,-18 3 1,0 0-1,2 0 1,0 1 406,4 0 0,2 0 0,0 1 0,-2 0 0,-2 1 0,-1 0 0,-1 0 0,-3 2-119,14-1 1,-4 2-1,-3 0 119,22 0 0,-7 1 0,-25 2 0,-6 1 0,26 1 848,-34 0-848,-23 0 1671,-13 0-1671,-11-2 407,-5-4-407,-4-7 0,-1-13 0,0-16 0,0-10 0,0-3 0,0 8 0,0 10 0,-1 7 0,-1 5 0,-1-1 0,-2-7 0,-1-32 0,0 14 0,-2-7 0,-3-19 0,-2-7 0,2 17 0,-1-2 0,0-2-205,-1-3 1,-1-2-1,1 0 205,-2-4 0,1-1 0,-1 0 0,2 4 0,0 1 0,0 0 0,1 5 0,1 0 0,-1 2 0,-3-24 0,1 4 0,3 18 0,1 4 0,2 14 0,2 5 0,-2-12 0,4 24 0,3 4 0,1-8 614,0-8-614,0 0 0,0 6 0,0 0 0,4-18 0,3-30 0,-1 36 0,1-1 0,1 2 0,-1 1 0,5-30 0,-5 32 0,-4 22 0,-1 4 0,6-17 0,7-31 0,-4 24 0,0-2 0,-1-6 0,-1 0 0,-1 4 0,-1 2 0,2-29 0,-6 23 0,2 20 0,-3 13 0,1 8 0,-2 5 0,-1 1 0,0-2 0,0-13 0,0-26 0,0-33 0,0 30 0,0-3 0,0-3 0,0-1 0,0 4 0,0 3 0,0-27 0,0 24 0,0 25 0,-2 16 0,-3 8 0,-5 6 0,-6 1 0,-7 0 0,-14 0 0,-15 0 0,-15 0 0,-10 0 0,2 0 0,6 2 0,2 3 0,-5 1 0,-10 2 0,-12-3 0,-5 1 0,0 2 0,49-4 0,0 0 0,-47 5 0,3-3 0,4-3 0,8 0 0,3 0 0,3 0 0,1 2 0,-4 2 0,-4 3 0,-9 3 0,-6 0 0,47-7 0,0 0 0,-2 1 0,-1-1 0,-1 1 0,-1-1 0,0 2 0,-2 0 0,-2 0 0,0-1 0,-1-1 0,-1 1 0,1 0 0,-1-1 0,0-1 0,1 0 0,2 0 0,0-1 0,1 0 0,0-2 0,-2 0 0,0-1 0,-2-1 0,-2 0 0,-4 0 0,-1 0 0,-5 1 0,0 1 0,-2 0 0,1 0 0,1-1 0,2 1 0,6 1 0,3-1 0,7 0 0,2 0 0,3 0 0,1 1 0,-48 3 0,47-2 0,0-1 0,-2 2 0,-1 0 0,1 0 0,-1 0 0,-3 1 0,-1 0 0,-2 0 0,-2 0 0,-5 0 0,-2 1 0,-2-1 0,0 0 0,3 0 0,1 0 0,4-1 0,3 0 0,7-2 0,2 0 0,-44 2 0,5 2 0,1-1 0,0 0 0,2-1 0,8-2 0,14 0 0,18-1 0,17-2 0,9 0 0,-7 4 0,-21 4 0,-32 5 0,30-5 0,-1 1 0,1-1 0,1-1 0,-30 6 0,29-5 0,23-5 0,12-3 0,7 0 0,3 0 0,-8 2 0,-22 6 0,-25 6 0,-21 3 0,2-2 0,20-4 0,24-6 0,22-3 0,11 0 0,4-2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1:33:10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1 381 24575,'34'0'0,"23"0"0,-9 0 0,5 0 0,17 0 0,5 0 0,15 0 0,3 0 0,4 0 0,2 0-286,1 0 0,0 0 286,-3 0 0,1 0 0,0 0 0,1 0 0,-30 0 0,0 0 0,0 0 0,-1 0 0,-1 0 0,0 0 0,33 0 0,-1 0 0,-6 0 0,-2 0 0,-7 0 0,1 0 0,1 0 0,2 0 0,0 0 0,0 0 0,3 0 0,1 0 0,3 0 0,0 0 0,-2 0 0,0 0 0,2 0 0,0 0 0,3 0 0,2-1 0,-31-1 0,1 0 0,0 0 0,0-1 0,-1 0 0,0-1 0,31-2 0,-1-1 0,-5-1 0,-1 0 0,-8 1 0,-1-1 70,-2-1 1,-1 0-71,2 0 0,0 0 0,3-2 0,0 0 0,5-1 0,2-1 0,3-1 0,0-2 0,-1 0 0,-1-1 0,-5 1 0,-2-1 0,-7 2 0,-3 1 0,-10 3 0,-5 0 0,-8 2 0,-3 1 0,39-4 431,-15 4-431,-7 0 0,-6 2 0,-2 0 0,3 0 0,1 1 0,-3-1 0,-11 0 0,-13 1 0,-14 3 0,-9 0 0,-2 2 0,-6 0 0,2 0 0,-4 0 0,3 0 0,7 0 0,5 0 0,10 0 0,-14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1:33:18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24575,'0'52'0,"0"3"0,0 10 0,0 0 0,0 6 0,0 2 0,0 11 0,0 3 0,0 0-527,0 5 1,0 1-1,0-2 527,0-6 0,0-2 0,0-1 0,0-7 0,0-2 0,0 1 0,0-1 0,0 1 0,0-1 47,0-4 0,0-1 0,0-1-47,0 30 0,0-2 175,0-7 0,0-4-175,-1-11 0,2-4 0,-1-9 0,2-2 0,1-6 0,0-1 397,2-1 0,0 1-397,0 3 0,-1 3 147,0 9 1,-1 3-148,0 8 0,0 1 0,-1 3 0,0 0 0,0 1 0,0-1 0,1-11 0,0-3 0,-2-12 0,1-4 0,2 22 0,2-30 0,-5-23 0,2-7 0,-2-11 0,2 4 0,0-5 0,2 7 0,-2-6 0,2 5 0,-2 0 0,1 15 0,1 22 0,2 29 0,1 20 0,0 3 0,-2-16 0,-3-26 0,2-19 0,-3-17 0,1-7 0,0-4 0,0-5 0,-1 0 0,-1 0 0,-1 2 0,3 1 0,1-1 0,1 4 0,2 4 0,-1 6 0,-1 4 0,2-1 0,-3-4 0,-2-5 0,0-4 0,-2-5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1:41:48.7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327 1181 24575,'40'0'0,"38"0"0,-14 0 0,5 0 0,11 0 0,4 0 0,5 0 0,2 0 0,-2 0 0,-1 0 0,-5 0 0,-2 0 0,-3 1 0,-1 0 0,-10 0 0,-2 0 0,-8 2 0,-2 0 0,39 5 0,-16-1 0,-7 1 0,0 0 0,7 1 0,15 0 0,5 0 0,-1-3 0,-3 0 0,-3 1 0,5-1 0,-43-2 0,0 1 0,5-1 0,1 0 0,-1 0 0,1 0 0,-3 0 0,0 1 0,-3-2 0,0 0 0,-2 0 0,0 1 0,1-1 0,1 0 0,2-1 0,0-1 0,2 1 0,0-1 0,-2-1 0,0 0 0,-3 1 0,-2 0 0,44 2 0,-3 0 0,-42-1 0,2-1 0,6-1 0,2 0 0,7 0 0,2 0 0,3 0 0,0 0 0,1 0 0,0 0 0,-2-1 0,-1-1 0,-5 0 0,-3-2 0,-6 1 0,-3 0 0,28-5 0,-5 2 0,7-3 0,13-2 0,-44 5 0,0-1 0,44-6 0,-2-1 0,-44 6 0,1-1 0,3-1 0,1-1 0,-1 0 0,0-2 0,44-11 0,-10 3 0,-2-2 0,0 2 0,-9 2 0,-16 3 0,-21 6 0,-18 1 0,-8 2 0,-8 0 0,-2-1 0,-2-3 0,-1-2 0,0-8 0,0-8 0,-2-4 0,-3-1 0,-3 2 0,-2 4 0,1 2 0,1 2 0,2 3 0,2 2 0,2 7 0,0 2 0,2 4 0,0 1 0,0-1 0,-2 1 0,0-1 0,-1-2 0,1 1 0,2-1 0,-2 2 0,-2 1 0,-1-3 0,0 3 0,0-4 0,-1 1 0,-11-10 0,-14-12 0,-19-16 0,-16-12 0,-6-2 0,31 28 0,-1 1 0,-2 0 0,-2 0 0,1 1 0,1 2 0,-36-22 0,22 16 0,18 13 0,6 6 0,-2 3 0,-2-1 0,-1 1 0,6 4 0,-3 0 0,-12-2 0,-19-1 0,-13-3 0,3 3 0,16 5 0,16 3 0,-2 3 0,-22 0 0,21 1 0,-5-2 0,-12 1 0,-3 0 0,-7 0 0,0 0 0,1 2 0,1 2 0,2 1 0,1 3 0,4 1 0,1 2 0,2 0 0,1 0 0,1 0 0,0-2 0,4-1 0,2 0 0,4-1 0,2 0 0,-42 5 0,7 0 0,3-2 0,1-2 0,-2 1 0,-3 1 0,-2 1 0,-2 1 0,-8 0 0,-1 0 0,4-2 0,9-2 0,12 1 0,4 1 0,-7 5 0,-14 4 0,37-7 0,-2 1 0,-7 2 0,-2 1 0,-1 1 0,-1 0 0,4 0 0,0 1 0,4-2 0,2 0 0,5-1 0,3 0 0,-42 15 0,11-4 0,18-5 0,18-8 0,18-7 0,10-4 0,6-2 0,3 0 0,1 0 0,-17 0 0,-33 3 0,-39 4 0,32-2 0,-2 1 0,-2 0 0,1 0 0,8-1 0,3 0 0,-30 0 0,22-2 0,11-3 0,4 0 0,5 0 0,7 0 0,12 0 0,9 0 0,6 0 0,3 0 0,0 0 0,1 0 0,0 0 0,-13 0 0,-23 5 0,-29 6 0,-24 8 0,1 4 0,18-3 0,28-6 0,24-4 0,14-4 0,6 0 0,2 0 0,0 1 0,0 1 0,0 3 0,0 1 0,0 2 0,0 1 0,1 1 0,2 0 0,4 0 0,5 0 0,7 0 0,1 2 0,2 0 0,-2 1 0,-2-3 0,0-2 0,1 0 0,-1-2 0,0 0 0,1-1 0,-1-2 0,-2-2 0,-2-1 0,-3 1 0,0 0 0,0 2 0,0-2 0,-2-2 0,-2 0 0,-2 0 0,1 1 0,0 1 0,0 2 0,-2-3 0,0 2 0,-1-4 0,-1 0 0,0 0 0,-1 0 0,1 0 0,1 1 0,-1 1 0,0 0 0,0 1 0,1 0 0,1 0 0,-2 2 0,3 0 0,-2 3 0,2 0 0,-2 2 0,0 3 0,-1-9 0,-2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1:41:52.3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0 770 24575,'49'-1'0,"8"-4"0,11-4 0,3-2 0,8-3 0,5-3-2458,-2 0 0,6-2 1,2-1-1,1-1 2295,-10 1 0,2 0 0,0-1 0,1-1 1,-1 1 162,-1 0 0,0-1 0,-1 0 0,0 1 0,-3 0 470,12-2 1,-2 0 0,-3 1 0,-4 2-471,7-3 0,-5 3 0,-6 1 877,7-2 1,-9 3-878,12-5 0,-46 11 0,-21 6 5969,-8 2-5969,5-3 1038,6-3-1038,7-1 0,1 0 0,-7 4 0,-9 1 0,-6 1 0,-6 1 0,-2 0 0,-2-1 0,-2 0 0,-5 0 0,-4-3 0,-4 2 0,-4-2 0,-6 0 0,-6-1 0,-5-3 0,-3 0 0,4-1 0,6 3 0,7 2 0,12 4 0,1-1 0,7 3 0,-1 0 0,3 0 0,9 1 0,8 1 0,12 0 0,5 5 0,4 4 0,-2 4 0,-4 4 0,-5-2 0,-7 2 0,-4-4 0,-2-3 0,0-3 0,0-1 0,-3 0 0,-2 2 0,-3 0 0,-2 1 0,-1-1 0,-1 0 0,-1 0 0,0-2 0,0 1 0,0 2 0,0 3 0,-2 4 0,-3 4 0,-2 6 0,-5 7 0,-1 6 0,-1 4 0,1 1 0,2-2 0,1-6 0,2-8 0,2-5 0,2-5 0,2-4 0,1-3 0,1-4 0,0-6 0,0-12 0,0 5 0,0-6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1:33:13.9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0 294 24575,'35'0'0,"28"0"0,-9 0 0,8 0 0,27 0 0,9 0 0,-19 0 0,4 0 0,2 0-526,-12 0 0,3 0 0,1 0 1,0 0 525,4 0 0,0 0 0,2 0 0,-1 0 0,1 0 0,1 0 0,0 0 0,0-1 0,1-1 0,1-1 0,1-1 0,0 0 0,2-1 0,0 0 0,1 0 0,1-1-363,2-1 0,1 0 0,0-1 0,0 0 363,1-1 0,1 0 0,-1 1 0,0 0 0,-2 1 0,0 1 0,0 0 0,-2 0 0,-2 1 0,0-1 0,-1 1 0,-1 1 0,-2 1 0,-1 0 0,-1 0 0,0 1-245,-5 1 1,-1 0 0,0 0 0,-2 0 244,19 1 0,-1-1 0,-3 1-93,-9 0 1,-2 0 0,-2 0 92,23 0 0,-3 0 0,-8 0 0,-3 0 663,-9 0 0,-2 0-663,-6 0 0,-2 0 982,-6 0 1,-4 0-983,38 0 1161,-16 0-1161,-16 0 357,-2 0-357,8-5 0,14-4 0,-33 2 0,1-1 0,2-1 0,-1 1 0,47-6 0,-19 3 0,-25 5 0,-16 3 0,-22 1 0,-4 1 0,-8-1 0,14-3 0,20 0 0,18-1 0,6 0 0,-8 1 0,-16 0 0,-14 2 0,-10 1 0,-5 2 0,5 0 0,17-3 0,13 0 0,11 0 0,-6 1 0,-14 2 0,-18 0 0,-15 0 0,-18 0 0,8 0 0,-5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1:33:07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134 495 24575,'0'50'0,"0"8"0,0 12 0,0 5 0,0 10 0,0 2-820,0-11 1,0 3-1,0 2 1,0-1 819,0 1 0,0 1 0,0 0 0,0-3 0,0 17 0,0-2 0,0-5 292,-1-16 0,0-4 1,0-1-293,0 25 0,-1-3 286,-1-8 0,-1-3-286,0-5 0,-1-2 0,0-6 0,-1-1 0,0-1 0,0-1 850,-1-1 0,1 0-850,1-1 0,0 1 64,0 3 1,0-1-65,1 0 0,2 0 0,0 2 0,0 0 0,0-1 0,1-1 0,1-1 0,0-1 0,0-3 0,0-1 0,0-5 0,0-2 0,0 46 0,0-8 0,0-9 0,0-9 0,0-13 0,2-9 0,3-5 0,1-6 0,2-1 0,-3-6 0,0-5 0,-1-5 0,-1-9 0,0-3 0,-1-3 0,2 1 0,-1 6 0,2 15 0,3 17 0,1 10 0,-1 2 0,-2-11 0,-1-11 0,-4-16 0,3-5 0,-3-12 0,4 0 0,5-2 0,5 0 0,4 0 0,8 0 0,16 0 0,23 3 0,24 6 0,-34-3 0,3 1 0,2 2 0,2-1 0,0 0 0,-1 0 0,-2-3 0,0-1 0,-1-1 0,0-1 0,1-1 0,0 0 0,3-1 0,-1 0 0,2 0 0,0 0 0,-5 0 0,0 0 0,-2 0 0,0 0 0,-2 0 0,0 0 0,3-1 0,0-1 0,5-1 0,1 0 0,4-1 0,2 0 0,6-1 0,2 1 0,0 0 0,0 0 0,2 0 0,-1 0 0,0 0 0,-2-1 0,-7 0 0,-1 1 0,-2-1 0,0 1 0,-2 1 0,0 0 0,1 1 0,1-1 0,5 1 0,1 0 0,3-1 0,0-1 0,1 0 0,0 0 0,1-2 0,1 1 0,-1-2 0,0 1 0,0-1 0,1 0 0,-1 0 0,0 0 0,-2 0 0,0-1 0,1 0 0,0 0 0,0-1 0,0-1 0,6 0 0,2-2 0,5-1 0,2-1-315,-22 3 0,2 0 1,3 0 314,13-2 0,3-1 0,2 0-407,-18 3 1,0 0-1,2 0 1,0 1 406,4 0 0,2 0 0,0 1 0,-2 0 0,-2 1 0,-1 0 0,-1 0 0,-3 2-119,14-1 1,-4 2-1,-3 0 119,22 0 0,-7 1 0,-25 2 0,-6 1 0,26 1 848,-34 0-848,-23 0 1671,-13 0-1671,-11-2 407,-5-4-407,-4-7 0,-1-13 0,0-16 0,0-10 0,0-3 0,0 8 0,0 10 0,-1 7 0,-1 5 0,-1-1 0,-2-7 0,-1-32 0,0 14 0,-2-7 0,-3-19 0,-2-7 0,2 17 0,-1-2 0,0-2-205,-1-3 1,-1-2-1,1 0 205,-2-4 0,1-1 0,-1 0 0,2 4 0,0 1 0,0 0 0,1 5 0,1 0 0,-1 2 0,-3-24 0,1 4 0,3 18 0,1 4 0,2 14 0,2 5 0,-2-12 0,4 24 0,3 4 0,1-8 614,0-8-614,0 0 0,0 6 0,0 0 0,4-18 0,3-30 0,-1 36 0,1-1 0,1 2 0,-1 1 0,5-30 0,-5 32 0,-4 22 0,-1 4 0,6-17 0,7-31 0,-4 24 0,0-2 0,-1-6 0,-1 0 0,-1 4 0,-1 2 0,2-29 0,-6 23 0,2 20 0,-3 13 0,1 8 0,-2 5 0,-1 1 0,0-2 0,0-13 0,0-26 0,0-33 0,0 30 0,0-3 0,0-3 0,0-1 0,0 4 0,0 3 0,0-27 0,0 24 0,0 25 0,-2 16 0,-3 8 0,-5 6 0,-6 1 0,-7 0 0,-14 0 0,-15 0 0,-15 0 0,-10 0 0,2 0 0,6 2 0,2 3 0,-5 1 0,-10 2 0,-12-3 0,-5 1 0,0 2 0,49-4 0,0 0 0,-47 5 0,3-3 0,4-3 0,8 0 0,3 0 0,3 0 0,1 2 0,-4 2 0,-4 3 0,-9 3 0,-6 0 0,47-7 0,0 0 0,-2 1 0,-1-1 0,-1 1 0,-1-1 0,0 2 0,-2 0 0,-2 0 0,0-1 0,-1-1 0,-1 1 0,1 0 0,-1-1 0,0-1 0,1 0 0,2 0 0,0-1 0,1 0 0,0-2 0,-2 0 0,0-1 0,-2-1 0,-2 0 0,-4 0 0,-1 0 0,-5 1 0,0 1 0,-2 0 0,1 0 0,1-1 0,2 1 0,6 1 0,3-1 0,7 0 0,2 0 0,3 0 0,1 1 0,-48 3 0,47-2 0,0-1 0,-2 2 0,-1 0 0,1 0 0,-1 0 0,-3 1 0,-1 0 0,-2 0 0,-2 0 0,-5 0 0,-2 1 0,-2-1 0,0 0 0,3 0 0,1 0 0,4-1 0,3 0 0,7-2 0,2 0 0,-44 2 0,5 2 0,1-1 0,0 0 0,2-1 0,8-2 0,14 0 0,18-1 0,17-2 0,9 0 0,-7 4 0,-21 4 0,-32 5 0,30-5 0,-1 1 0,1-1 0,1-1 0,-30 6 0,29-5 0,23-5 0,12-3 0,7 0 0,3 0 0,-8 2 0,-22 6 0,-25 6 0,-21 3 0,2-2 0,20-4 0,24-6 0,22-3 0,11 0 0,4-2 0,3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9T11:33:10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1 381 24575,'34'0'0,"23"0"0,-9 0 0,5 0 0,17 0 0,5 0 0,15 0 0,3 0 0,4 0 0,2 0-286,1 0 0,0 0 286,-3 0 0,1 0 0,0 0 0,1 0 0,-30 0 0,0 0 0,0 0 0,-1 0 0,-1 0 0,0 0 0,33 0 0,-1 0 0,-6 0 0,-2 0 0,-7 0 0,1 0 0,1 0 0,2 0 0,0 0 0,0 0 0,3 0 0,1 0 0,3 0 0,0 0 0,-2 0 0,0 0 0,2 0 0,0 0 0,3 0 0,2-1 0,-31-1 0,1 0 0,0 0 0,0-1 0,-1 0 0,0-1 0,31-2 0,-1-1 0,-5-1 0,-1 0 0,-8 1 0,-1-1 70,-2-1 1,-1 0-71,2 0 0,0 0 0,3-2 0,0 0 0,5-1 0,2-1 0,3-1 0,0-2 0,-1 0 0,-1-1 0,-5 1 0,-2-1 0,-7 2 0,-3 1 0,-10 3 0,-5 0 0,-8 2 0,-3 1 0,39-4 431,-15 4-431,-7 0 0,-6 2 0,-2 0 0,3 0 0,1 1 0,-3-1 0,-11 0 0,-13 1 0,-14 3 0,-9 0 0,-2 2 0,-6 0 0,2 0 0,-4 0 0,3 0 0,7 0 0,5 0 0,10 0 0,-14 0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BC4A-9F13-6ADE-FB2E-24F7F871F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5FA91-EB5E-7D27-DE93-6B7B6B5D0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4A439-C219-43B0-8390-8FD484B7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B2BE-608D-45C1-5B24-44E1B53F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11E79-97C3-6C5B-D8C8-CDEDBAAE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FC87-9E94-289A-D7AB-990CC49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43430-965D-EAF6-D8F0-1753B3724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80CA2-E2BB-9948-4020-B12A484F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8816-76F8-66AC-0B47-3C8600ED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5DB0-7075-AAFE-357B-996F5F1D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A7FE0-FD31-52FC-7282-3D2DE663D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95D41-5C76-8E2A-F2EC-3345D8F48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76FF-AF24-623F-F281-8D0740FF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FF1F-10BF-1E4C-50E2-DBAAEA9E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CCAE4-7FB7-79D1-F07C-E80F9EB0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D62D-0C9E-0E1B-2D92-175A0738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16B6-44A5-14D0-270C-A43AEE63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EF45-9208-5CFF-2F0F-A569F41C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93F7-4373-D4E3-4C85-0C04F600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26D6-B5D5-582D-F04B-4258EEAE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1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C627-3584-C710-9D5F-67FC15A0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71071-E734-FFD1-3DE6-C114F6CCC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D0CB-A187-AFA0-B5A7-3AEED77F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59E9-4E45-E6F9-5E17-C1B762AA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1B95-2992-0411-11E4-4D1B56AF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0C79-511A-1113-F5D0-7D37B422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4BCF-2936-B24E-36E5-896CE0C5F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49FC3-72C6-2AEE-5735-FB8DC2E8D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98500-D3DE-4F79-7D2F-60E95B00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BD636-EE70-C8D8-05B4-52539F5B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E3094-0D58-EA60-C389-3C12A645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4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7757-54D6-3520-D3B2-41CA9B3B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96448-C79A-82BD-DEC2-AA0CAC7A4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ED9A0-7634-6E47-FCA9-4E7AFDE14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8C68D-419F-957D-D041-DC81B8F67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AE829-8B50-22B2-61FF-5F028CEA9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372E7-D6AD-7D33-BA66-9E0F90AA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72091-732F-5536-5D1B-F3966EDC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54DCF-DF38-CF66-D75C-42F1D046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3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554A-5D62-E53E-65FA-B29E0414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DEF13-A7D2-2309-D15A-D9908D8F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301F3-7C22-DB90-86FD-E8B6913A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D21AE-F8BC-A71F-16AB-19608164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A91CE-5C1F-1213-6357-3A9DF351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C37E3-E307-7278-515C-52737DF2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9CCDE-ACF7-607D-A9FD-6B371F5E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3F5D-3312-2570-A8D9-35FC17F7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C12D9-61C2-59D2-4A19-594FCB7D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71572-47B4-9C4D-4471-F702AC52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2777-B1DB-D74C-E266-30662800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BCA94-B777-D182-AFDD-70AB8011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949A5-2FE4-856E-6985-84325CF8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2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D628-6039-5504-6F6A-D3542042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1C5B5-7E53-FA8F-5176-2260420DD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1F01-844D-389A-977F-F8F80DD51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83DB1-7D22-87AA-0EE3-3C428DC3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85AF1-B0F8-DE79-5E06-9095410A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96BB-2D92-A084-99BD-27C824CA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4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A1063-DCD1-2634-836F-0FD59B5E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FC045-9264-E586-796F-C5AB72D2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7947A-CABD-443E-6CD8-C9FDB80F9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5941-DD95-CC7E-1049-911660BD4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E298F-BAA0-C363-E700-9F26A4247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627" y="778475"/>
            <a:ext cx="11269362" cy="3225113"/>
          </a:xfrm>
          <a:noFill/>
          <a:ln w="28575">
            <a:noFill/>
          </a:ln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 Framework</a:t>
            </a:r>
            <a:br>
              <a:rPr lang="en-US" sz="5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5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 Interface</a:t>
            </a:r>
            <a:br>
              <a:rPr lang="en-US" sz="5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5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9031" y="4384434"/>
            <a:ext cx="3133076" cy="1329208"/>
          </a:xfrm>
        </p:spPr>
        <p:txBody>
          <a:bodyPr>
            <a:normAutofit/>
          </a:bodyPr>
          <a:lstStyle/>
          <a:p>
            <a:r>
              <a:rPr lang="en-US" sz="36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85695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7FD0-486F-82EB-16CB-C0649D4C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6" y="174125"/>
            <a:ext cx="11892637" cy="65430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cs typeface="Calibri" panose="020F0502020204030204" pitchFamily="34" charset="0"/>
              </a:rPr>
              <a:t>Map 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>
                <a:solidFill>
                  <a:srgbClr val="192A3D"/>
                </a:solidFill>
                <a:cs typeface="Calibri" panose="020F0502020204030204" pitchFamily="34" charset="0"/>
              </a:rPr>
              <a:t> Map interface is a member of the </a:t>
            </a:r>
            <a:r>
              <a:rPr lang="en-IN" sz="2200" dirty="0">
                <a:solidFill>
                  <a:srgbClr val="00B050"/>
                </a:solidFill>
                <a:cs typeface="Calibri" panose="020F0502020204030204" pitchFamily="34" charset="0"/>
              </a:rPr>
              <a:t>Java Collections Framework</a:t>
            </a:r>
            <a:r>
              <a:rPr lang="en-IN" sz="2200" dirty="0">
                <a:solidFill>
                  <a:srgbClr val="192A3D"/>
                </a:solidFill>
                <a:cs typeface="Calibri" panose="020F0502020204030204" pitchFamily="34" charset="0"/>
              </a:rPr>
              <a:t> </a:t>
            </a:r>
            <a:r>
              <a:rPr lang="en-IN" sz="2200" dirty="0"/>
              <a:t>but it doesn’t inherit </a:t>
            </a:r>
            <a:r>
              <a:rPr lang="en-IN" sz="2200" b="1" dirty="0">
                <a:solidFill>
                  <a:srgbClr val="002060"/>
                </a:solidFill>
                <a:highlight>
                  <a:srgbClr val="FFFF00"/>
                </a:highlight>
              </a:rPr>
              <a:t>Collection Interface.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/>
              <a:t> Map interface stores the data as a </a:t>
            </a:r>
            <a:r>
              <a:rPr lang="en-IN" sz="2200" b="1" dirty="0">
                <a:solidFill>
                  <a:srgbClr val="FF0000"/>
                </a:solidFill>
                <a:highlight>
                  <a:srgbClr val="00FF00"/>
                </a:highlight>
              </a:rPr>
              <a:t>key-value</a:t>
            </a:r>
            <a:r>
              <a:rPr lang="en-IN" sz="2200" b="1" dirty="0"/>
              <a:t> pairs</a:t>
            </a:r>
            <a:r>
              <a:rPr lang="en-IN" sz="220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/>
              <a:t> A map can not have </a:t>
            </a:r>
            <a:r>
              <a:rPr lang="en-IN" sz="2200" dirty="0">
                <a:highlight>
                  <a:srgbClr val="C0C0C0"/>
                </a:highlight>
              </a:rPr>
              <a:t>duplicate </a:t>
            </a:r>
            <a:r>
              <a:rPr lang="en-IN" sz="2200" b="1" dirty="0">
                <a:highlight>
                  <a:srgbClr val="C0C0C0"/>
                </a:highlight>
              </a:rPr>
              <a:t>keys</a:t>
            </a:r>
            <a:r>
              <a:rPr lang="en-IN" sz="2200" dirty="0">
                <a:highlight>
                  <a:srgbClr val="C0C0C0"/>
                </a:highlight>
              </a:rPr>
              <a:t> </a:t>
            </a:r>
            <a:r>
              <a:rPr lang="en-IN" sz="2200" dirty="0"/>
              <a:t>but can have duplicate </a:t>
            </a:r>
            <a:r>
              <a:rPr lang="en-IN" sz="2200" b="1" dirty="0"/>
              <a:t>values</a:t>
            </a:r>
            <a:r>
              <a:rPr lang="en-IN" sz="220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/>
              <a:t>Each </a:t>
            </a:r>
            <a:r>
              <a:rPr lang="en-IN" sz="2200" dirty="0">
                <a:solidFill>
                  <a:srgbClr val="FF0000"/>
                </a:solidFill>
              </a:rPr>
              <a:t>key</a:t>
            </a:r>
            <a:r>
              <a:rPr lang="en-IN" sz="2200" dirty="0"/>
              <a:t> </a:t>
            </a:r>
            <a:r>
              <a:rPr lang="en-IN" sz="2200" b="1" dirty="0"/>
              <a:t>at most</a:t>
            </a:r>
            <a:r>
              <a:rPr lang="en-IN" sz="2200" dirty="0"/>
              <a:t> must be associated with one value.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/>
              <a:t>Each key-value pairs of the map are stored as </a:t>
            </a:r>
            <a:r>
              <a:rPr lang="en-IN" sz="2200" b="1" dirty="0">
                <a:solidFill>
                  <a:srgbClr val="FF0000"/>
                </a:solidFill>
                <a:highlight>
                  <a:srgbClr val="00FFFF"/>
                </a:highlight>
              </a:rPr>
              <a:t>Map.Entry</a:t>
            </a:r>
            <a:r>
              <a:rPr lang="en-IN" sz="2200" dirty="0">
                <a:solidFill>
                  <a:srgbClr val="FF0000"/>
                </a:solidFill>
                <a:highlight>
                  <a:srgbClr val="00FFFF"/>
                </a:highlight>
              </a:rPr>
              <a:t> </a:t>
            </a:r>
            <a:r>
              <a:rPr lang="en-IN" sz="2200" dirty="0"/>
              <a:t>objects.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1800" dirty="0"/>
              <a:t>Map.Entry is an inner interface of Map interface.</a:t>
            </a:r>
            <a:endParaRPr lang="en-IN" sz="22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/>
              <a:t>The common implementations of Map interface are </a:t>
            </a:r>
            <a:r>
              <a:rPr lang="en-IN" sz="2200" b="1" dirty="0">
                <a:highlight>
                  <a:srgbClr val="FF00FF"/>
                </a:highlight>
              </a:rPr>
              <a:t>HashMap</a:t>
            </a:r>
            <a:r>
              <a:rPr lang="en-IN" sz="2200" dirty="0">
                <a:highlight>
                  <a:srgbClr val="FF00FF"/>
                </a:highlight>
              </a:rPr>
              <a:t>, </a:t>
            </a:r>
            <a:r>
              <a:rPr lang="en-IN" sz="2200" b="1" dirty="0">
                <a:highlight>
                  <a:srgbClr val="FF00FF"/>
                </a:highlight>
              </a:rPr>
              <a:t>LinkedHashMap</a:t>
            </a:r>
            <a:r>
              <a:rPr lang="en-IN" sz="2200" dirty="0">
                <a:highlight>
                  <a:srgbClr val="FF00FF"/>
                </a:highlight>
              </a:rPr>
              <a:t> and </a:t>
            </a:r>
            <a:r>
              <a:rPr lang="en-IN" sz="2200" b="1" dirty="0">
                <a:highlight>
                  <a:srgbClr val="FF00FF"/>
                </a:highlight>
              </a:rPr>
              <a:t>TreeMap</a:t>
            </a:r>
            <a:r>
              <a:rPr lang="en-IN" sz="220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200" dirty="0"/>
              <a:t>Order of elements in map is implementation dependent.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b="1" dirty="0"/>
              <a:t>	</a:t>
            </a:r>
            <a:r>
              <a:rPr lang="en-IN" sz="2200" b="1" dirty="0">
                <a:solidFill>
                  <a:srgbClr val="FF0000"/>
                </a:solidFill>
              </a:rPr>
              <a:t>HashMap</a:t>
            </a:r>
            <a:r>
              <a:rPr lang="en-IN" sz="2200" dirty="0"/>
              <a:t> doesn’t maintain any order of elements.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b="1" dirty="0"/>
              <a:t>	</a:t>
            </a:r>
            <a:r>
              <a:rPr lang="en-IN" sz="2200" b="1" dirty="0">
                <a:solidFill>
                  <a:srgbClr val="FF0000"/>
                </a:solidFill>
              </a:rPr>
              <a:t>LinkedHashMap</a:t>
            </a:r>
            <a:r>
              <a:rPr lang="en-IN" sz="2200" dirty="0"/>
              <a:t> maintains </a:t>
            </a:r>
            <a:r>
              <a:rPr lang="en-IN" sz="2200" b="1" dirty="0">
                <a:solidFill>
                  <a:srgbClr val="0070C0"/>
                </a:solidFill>
              </a:rPr>
              <a:t>insertion order</a:t>
            </a:r>
            <a:r>
              <a:rPr lang="en-IN" sz="2200" dirty="0">
                <a:solidFill>
                  <a:srgbClr val="0070C0"/>
                </a:solidFill>
              </a:rPr>
              <a:t> </a:t>
            </a:r>
            <a:r>
              <a:rPr lang="en-IN" sz="2200" dirty="0"/>
              <a:t>of elements.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200" dirty="0"/>
              <a:t>	</a:t>
            </a:r>
            <a:r>
              <a:rPr lang="en-IN" sz="2200" b="1" dirty="0">
                <a:solidFill>
                  <a:srgbClr val="FF0000"/>
                </a:solidFill>
              </a:rPr>
              <a:t>TreeMap</a:t>
            </a:r>
            <a:r>
              <a:rPr lang="en-IN" sz="2200" dirty="0"/>
              <a:t> places the elements according to </a:t>
            </a:r>
            <a:r>
              <a:rPr lang="en-IN" sz="2200" dirty="0">
                <a:solidFill>
                  <a:srgbClr val="0070C0"/>
                </a:solidFill>
              </a:rPr>
              <a:t>supplied </a:t>
            </a:r>
            <a:r>
              <a:rPr lang="en-IN" sz="2200" b="1" dirty="0">
                <a:solidFill>
                  <a:srgbClr val="0070C0"/>
                </a:solidFill>
              </a:rPr>
              <a:t>Comparator</a:t>
            </a:r>
            <a:r>
              <a:rPr lang="en-IN" sz="2200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61FDD96-16E8-9664-6DAE-DC717FAA2CDE}"/>
                  </a:ext>
                </a:extLst>
              </p14:cNvPr>
              <p14:cNvContentPartPr/>
              <p14:nvPr/>
            </p14:nvContentPartPr>
            <p14:xfrm>
              <a:off x="8095923" y="2818158"/>
              <a:ext cx="2617920" cy="106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61FDD96-16E8-9664-6DAE-DC717FAA2C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7923" y="2800518"/>
                <a:ext cx="2653560" cy="14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F496338-E603-D87D-DB00-DF3FFDD36DCC}"/>
              </a:ext>
            </a:extLst>
          </p:cNvPr>
          <p:cNvGrpSpPr/>
          <p:nvPr/>
        </p:nvGrpSpPr>
        <p:grpSpPr>
          <a:xfrm>
            <a:off x="8066403" y="1669038"/>
            <a:ext cx="2663280" cy="1790640"/>
            <a:chOff x="8066403" y="1669038"/>
            <a:chExt cx="2663280" cy="179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06A7B98-D19D-96DD-CD24-984E974A82A6}"/>
                    </a:ext>
                  </a:extLst>
                </p14:cNvPr>
                <p14:cNvContentPartPr/>
                <p14:nvPr/>
              </p14:nvContentPartPr>
              <p14:xfrm>
                <a:off x="8066403" y="1669038"/>
                <a:ext cx="2663280" cy="1790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06A7B98-D19D-96DD-CD24-984E974A82A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48403" y="1651038"/>
                  <a:ext cx="2698920" cy="18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0A9C58-211A-0CA8-96DE-171A8320EE81}"/>
                    </a:ext>
                  </a:extLst>
                </p14:cNvPr>
                <p14:cNvContentPartPr/>
                <p14:nvPr/>
              </p14:nvContentPartPr>
              <p14:xfrm>
                <a:off x="8127243" y="2246478"/>
                <a:ext cx="2508840" cy="13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0A9C58-211A-0CA8-96DE-171A8320EE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09603" y="2228838"/>
                  <a:ext cx="2544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2194D4E-6B1D-9832-2F89-DABF3BE9BD97}"/>
                    </a:ext>
                  </a:extLst>
                </p14:cNvPr>
                <p14:cNvContentPartPr/>
                <p14:nvPr/>
              </p14:nvContentPartPr>
              <p14:xfrm>
                <a:off x="9309483" y="1771638"/>
                <a:ext cx="72000" cy="1607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2194D4E-6B1D-9832-2F89-DABF3BE9BD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91483" y="1753998"/>
                  <a:ext cx="107640" cy="1643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8379F19-E0EA-256A-4D13-5BC3848C2874}"/>
              </a:ext>
            </a:extLst>
          </p:cNvPr>
          <p:cNvSpPr txBox="1"/>
          <p:nvPr/>
        </p:nvSpPr>
        <p:spPr>
          <a:xfrm>
            <a:off x="8279027" y="1915297"/>
            <a:ext cx="93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43943-90D0-F43F-C424-67A1F54A6B8A}"/>
              </a:ext>
            </a:extLst>
          </p:cNvPr>
          <p:cNvSpPr txBox="1"/>
          <p:nvPr/>
        </p:nvSpPr>
        <p:spPr>
          <a:xfrm>
            <a:off x="9358185" y="1857628"/>
            <a:ext cx="133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D41D07-5B8B-5E36-54E5-90463807A286}"/>
              </a:ext>
            </a:extLst>
          </p:cNvPr>
          <p:cNvSpPr txBox="1"/>
          <p:nvPr/>
        </p:nvSpPr>
        <p:spPr>
          <a:xfrm>
            <a:off x="8191202" y="2426045"/>
            <a:ext cx="102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 Add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3565E5-683B-4C12-04C2-13603A30D569}"/>
              </a:ext>
            </a:extLst>
          </p:cNvPr>
          <p:cNvSpPr txBox="1"/>
          <p:nvPr/>
        </p:nvSpPr>
        <p:spPr>
          <a:xfrm>
            <a:off x="9448802" y="2405447"/>
            <a:ext cx="101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C04B00-D515-9714-FE04-C44686AE31B4}"/>
              </a:ext>
            </a:extLst>
          </p:cNvPr>
          <p:cNvSpPr txBox="1"/>
          <p:nvPr/>
        </p:nvSpPr>
        <p:spPr>
          <a:xfrm>
            <a:off x="8394356" y="2994458"/>
            <a:ext cx="56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678918-E05F-7DC1-17E5-5D97969CEFEB}"/>
              </a:ext>
            </a:extLst>
          </p:cNvPr>
          <p:cNvSpPr txBox="1"/>
          <p:nvPr/>
        </p:nvSpPr>
        <p:spPr>
          <a:xfrm>
            <a:off x="9314441" y="2895605"/>
            <a:ext cx="156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/momedaram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3A7E459-8D9E-A90F-E3B1-65DBC10D2A60}"/>
                  </a:ext>
                </a:extLst>
              </p14:cNvPr>
              <p14:cNvContentPartPr/>
              <p14:nvPr/>
            </p14:nvContentPartPr>
            <p14:xfrm>
              <a:off x="8127243" y="2306238"/>
              <a:ext cx="2347920" cy="484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3A7E459-8D9E-A90F-E3B1-65DBC10D2A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09243" y="2288238"/>
                <a:ext cx="238356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1EECE44-D075-148B-36BD-E52F6BAB3C51}"/>
                  </a:ext>
                </a:extLst>
              </p14:cNvPr>
              <p14:cNvContentPartPr/>
              <p14:nvPr/>
            </p14:nvContentPartPr>
            <p14:xfrm>
              <a:off x="10456443" y="2222718"/>
              <a:ext cx="952200" cy="277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1EECE44-D075-148B-36BD-E52F6BAB3C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38443" y="2205078"/>
                <a:ext cx="987840" cy="3128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3DB02A8-1FA8-D6C0-30E1-74A05FD28BE6}"/>
              </a:ext>
            </a:extLst>
          </p:cNvPr>
          <p:cNvSpPr txBox="1"/>
          <p:nvPr/>
        </p:nvSpPr>
        <p:spPr>
          <a:xfrm>
            <a:off x="11430005" y="2079788"/>
            <a:ext cx="119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Entry</a:t>
            </a:r>
          </a:p>
        </p:txBody>
      </p:sp>
    </p:spTree>
    <p:extLst>
      <p:ext uri="{BB962C8B-B14F-4D97-AF65-F5344CB8AC3E}">
        <p14:creationId xmlns:p14="http://schemas.microsoft.com/office/powerpoint/2010/main" val="33952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7FD0-486F-82EB-16CB-C0649D4C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6" y="174125"/>
            <a:ext cx="11892637" cy="6543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cs typeface="Calibri" panose="020F0502020204030204" pitchFamily="34" charset="0"/>
              </a:rPr>
              <a:t>Map Methods:</a:t>
            </a:r>
          </a:p>
          <a:p>
            <a:pPr marL="0" indent="0">
              <a:buNone/>
            </a:pPr>
            <a:r>
              <a:rPr lang="en-IN" sz="2000" dirty="0"/>
              <a:t>Map interface is not child interface of Collection and hence we can't apply Collection interface methods here. 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int size()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boolean isEmpty()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boolean containsKey(Object key)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boolean containsValue(Object value)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 V get(Object key)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V put(K key, V value)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void putAll(Map&lt;K,V&gt; m)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V remove(Object key)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void clear()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Set&lt;K&gt; keySet()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Collection&lt;V&gt; values()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Set&lt;Map.Entry&lt;K, V&gt;&gt; entrySet()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boolean equals(Object o)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int hashCode()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61FDD96-16E8-9664-6DAE-DC717FAA2CDE}"/>
                  </a:ext>
                </a:extLst>
              </p14:cNvPr>
              <p14:cNvContentPartPr/>
              <p14:nvPr/>
            </p14:nvContentPartPr>
            <p14:xfrm>
              <a:off x="8948544" y="2731659"/>
              <a:ext cx="2617920" cy="106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61FDD96-16E8-9664-6DAE-DC717FAA2C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30544" y="2713598"/>
                <a:ext cx="2653560" cy="141961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F496338-E603-D87D-DB00-DF3FFDD36DCC}"/>
              </a:ext>
            </a:extLst>
          </p:cNvPr>
          <p:cNvGrpSpPr/>
          <p:nvPr/>
        </p:nvGrpSpPr>
        <p:grpSpPr>
          <a:xfrm>
            <a:off x="8919024" y="1582539"/>
            <a:ext cx="2663280" cy="1790640"/>
            <a:chOff x="8066403" y="1669038"/>
            <a:chExt cx="2663280" cy="179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06A7B98-D19D-96DD-CD24-984E974A82A6}"/>
                    </a:ext>
                  </a:extLst>
                </p14:cNvPr>
                <p14:cNvContentPartPr/>
                <p14:nvPr/>
              </p14:nvContentPartPr>
              <p14:xfrm>
                <a:off x="8066403" y="1669038"/>
                <a:ext cx="2663280" cy="1790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06A7B98-D19D-96DD-CD24-984E974A82A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48403" y="1651038"/>
                  <a:ext cx="2698920" cy="18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0A9C58-211A-0CA8-96DE-171A8320EE81}"/>
                    </a:ext>
                  </a:extLst>
                </p14:cNvPr>
                <p14:cNvContentPartPr/>
                <p14:nvPr/>
              </p14:nvContentPartPr>
              <p14:xfrm>
                <a:off x="8127243" y="2246478"/>
                <a:ext cx="2508840" cy="13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0A9C58-211A-0CA8-96DE-171A8320EE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09243" y="2228478"/>
                  <a:ext cx="2544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2194D4E-6B1D-9832-2F89-DABF3BE9BD97}"/>
                    </a:ext>
                  </a:extLst>
                </p14:cNvPr>
                <p14:cNvContentPartPr/>
                <p14:nvPr/>
              </p14:nvContentPartPr>
              <p14:xfrm>
                <a:off x="9309483" y="1771638"/>
                <a:ext cx="72000" cy="1607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2194D4E-6B1D-9832-2F89-DABF3BE9BD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91573" y="1753638"/>
                  <a:ext cx="107463" cy="1643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8379F19-E0EA-256A-4D13-5BC3848C2874}"/>
              </a:ext>
            </a:extLst>
          </p:cNvPr>
          <p:cNvSpPr txBox="1"/>
          <p:nvPr/>
        </p:nvSpPr>
        <p:spPr>
          <a:xfrm>
            <a:off x="9131648" y="1828798"/>
            <a:ext cx="93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43943-90D0-F43F-C424-67A1F54A6B8A}"/>
              </a:ext>
            </a:extLst>
          </p:cNvPr>
          <p:cNvSpPr txBox="1"/>
          <p:nvPr/>
        </p:nvSpPr>
        <p:spPr>
          <a:xfrm>
            <a:off x="10210806" y="1771129"/>
            <a:ext cx="133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D41D07-5B8B-5E36-54E5-90463807A286}"/>
              </a:ext>
            </a:extLst>
          </p:cNvPr>
          <p:cNvSpPr txBox="1"/>
          <p:nvPr/>
        </p:nvSpPr>
        <p:spPr>
          <a:xfrm>
            <a:off x="9043823" y="2339546"/>
            <a:ext cx="102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 Add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3565E5-683B-4C12-04C2-13603A30D569}"/>
              </a:ext>
            </a:extLst>
          </p:cNvPr>
          <p:cNvSpPr txBox="1"/>
          <p:nvPr/>
        </p:nvSpPr>
        <p:spPr>
          <a:xfrm>
            <a:off x="10301423" y="2318948"/>
            <a:ext cx="101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10.0.0.1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C04B00-D515-9714-FE04-C44686AE31B4}"/>
              </a:ext>
            </a:extLst>
          </p:cNvPr>
          <p:cNvSpPr txBox="1"/>
          <p:nvPr/>
        </p:nvSpPr>
        <p:spPr>
          <a:xfrm>
            <a:off x="9246977" y="2907959"/>
            <a:ext cx="56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678918-E05F-7DC1-17E5-5D97969CEFEB}"/>
              </a:ext>
            </a:extLst>
          </p:cNvPr>
          <p:cNvSpPr txBox="1"/>
          <p:nvPr/>
        </p:nvSpPr>
        <p:spPr>
          <a:xfrm>
            <a:off x="10167062" y="2809106"/>
            <a:ext cx="156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/momedaram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A3FA71-9FBA-ABFC-89E9-EE92EBD452AD}"/>
                  </a:ext>
                </a:extLst>
              </p14:cNvPr>
              <p14:cNvContentPartPr/>
              <p14:nvPr/>
            </p14:nvContentPartPr>
            <p14:xfrm>
              <a:off x="2940003" y="4547238"/>
              <a:ext cx="1170000" cy="1356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A3FA71-9FBA-ABFC-89E9-EE92EBD452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22363" y="4529598"/>
                <a:ext cx="1205640" cy="13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82E7EE-6E26-5998-2E68-1BDA1070E4BC}"/>
                  </a:ext>
                </a:extLst>
              </p14:cNvPr>
              <p14:cNvContentPartPr/>
              <p14:nvPr/>
            </p14:nvContentPartPr>
            <p14:xfrm>
              <a:off x="3962043" y="5266518"/>
              <a:ext cx="454680" cy="372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82E7EE-6E26-5998-2E68-1BDA1070E4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44043" y="5248518"/>
                <a:ext cx="490320" cy="408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02FFE4A-02FB-A894-D7E9-BB8066955856}"/>
              </a:ext>
            </a:extLst>
          </p:cNvPr>
          <p:cNvSpPr txBox="1"/>
          <p:nvPr/>
        </p:nvSpPr>
        <p:spPr>
          <a:xfrm>
            <a:off x="4609070" y="5053915"/>
            <a:ext cx="285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Collection Views of Map</a:t>
            </a:r>
          </a:p>
        </p:txBody>
      </p:sp>
    </p:spTree>
    <p:extLst>
      <p:ext uri="{BB962C8B-B14F-4D97-AF65-F5344CB8AC3E}">
        <p14:creationId xmlns:p14="http://schemas.microsoft.com/office/powerpoint/2010/main" val="14688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47EE-9040-EF53-175C-7BDC2841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7" y="197708"/>
            <a:ext cx="11874843" cy="648729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Map.Entry Interface: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20999D"/>
                </a:solidFill>
                <a:effectLst/>
              </a:rPr>
              <a:t>K </a:t>
            </a:r>
            <a:r>
              <a:rPr lang="en-IN" sz="2400" dirty="0"/>
              <a:t>getKey();</a:t>
            </a:r>
          </a:p>
          <a:p>
            <a:pPr marL="0" indent="0">
              <a:buNone/>
            </a:pPr>
            <a:r>
              <a:rPr lang="en-IN" sz="2400" dirty="0"/>
              <a:t>	Returns the key corresponding to this entry.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20999D"/>
                </a:solidFill>
                <a:effectLst/>
              </a:rPr>
              <a:t>V </a:t>
            </a:r>
            <a:r>
              <a:rPr lang="en-IN" sz="2400" dirty="0"/>
              <a:t>getValue();</a:t>
            </a:r>
          </a:p>
          <a:p>
            <a:pPr marL="0" indent="0">
              <a:buNone/>
            </a:pPr>
            <a:r>
              <a:rPr lang="en-IN" sz="2400" dirty="0"/>
              <a:t>	Returns the Value corresponding to this entry.</a:t>
            </a:r>
            <a:br>
              <a:rPr lang="en-IN" sz="2400" dirty="0"/>
            </a:br>
            <a:r>
              <a:rPr lang="en-IN" sz="2400" dirty="0">
                <a:solidFill>
                  <a:srgbClr val="20999D"/>
                </a:solidFill>
                <a:effectLst/>
              </a:rPr>
              <a:t>V </a:t>
            </a:r>
            <a:r>
              <a:rPr lang="en-IN" sz="2400" dirty="0"/>
              <a:t>setValue(</a:t>
            </a:r>
            <a:r>
              <a:rPr lang="en-IN" sz="2400" dirty="0">
                <a:solidFill>
                  <a:srgbClr val="20999D"/>
                </a:solidFill>
                <a:effectLst/>
              </a:rPr>
              <a:t>V </a:t>
            </a:r>
            <a:r>
              <a:rPr lang="en-IN" sz="2400" dirty="0"/>
              <a:t>value);</a:t>
            </a:r>
          </a:p>
          <a:p>
            <a:pPr marL="0" indent="0">
              <a:buNone/>
            </a:pPr>
            <a:r>
              <a:rPr lang="en-IN" sz="2400" dirty="0"/>
              <a:t>	Replaces the value corresponding to this entry with the specified value.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67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1638</TotalTime>
  <Words>322</Words>
  <Application>Microsoft Macintosh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Collection Framework  Map Interface 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372</cp:revision>
  <dcterms:created xsi:type="dcterms:W3CDTF">2022-09-30T05:28:25Z</dcterms:created>
  <dcterms:modified xsi:type="dcterms:W3CDTF">2022-12-20T16:52:28Z</dcterms:modified>
</cp:coreProperties>
</file>