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3" r:id="rId10"/>
    <p:sldId id="276" r:id="rId11"/>
    <p:sldId id="279" r:id="rId12"/>
    <p:sldId id="278" r:id="rId13"/>
    <p:sldId id="277" r:id="rId14"/>
    <p:sldId id="280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2:59:19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0 114 24575,'31'0'0,"35"0"0,6 0 0,13 0 0,-11 0 0,6 0 0,2 0-504,8 0 1,2 0 0,2 0 503,-20 0 0,2 0 0,0 0 0,0 0 0,20 0 0,0 0 0,-1 0 0,2 0 0,0 0 0,1 0 0,-21 0 0,2 0 0,-1 0 0,0 0 0,-2 0 0,-1 0 0,-1 0 0,1 0 0,23 0 0,-1 0 0,0 0 0,-4 0 0,-1 0 0,-1 0 0,-1 0 0,-1 0 0,0 0 0,0 0 0,-1 0 0,0 0 0,-4 0 0,1 0 0,-2 0 0,-1 0 0,-2 0 0,1 0 0,-2 0 0,0 0 0,-1 0 0,2 0 0,-1 0 0,1 0-93,-1-1 0,0 0 0,0 1 93,2-1 0,-1 0 0,0-1 0,-3 0 0,-1 0 0,-1-1 0,-3 1 0,-1-1 0,-1 1 0,0 0 0,-1 1 0,-1 0-47,29-1 0,-2 0 47,-4 2 0,0 0 0,-4 0 0,-2 0 0,-6 0 0,-1-1 0,-6-1 0,-2 1 550,-7-1 0,-2 0-550,-7 0 0,-1 1 680,41-1-680,-12 0 103,-4-1-103,0-3 0,4 0 0,4 2 0,11-1 0,1 1 0,1 0 0,-7-2 0,-9 2 0,-5-2 0,8-2 0,4 1 0,2 2 0,-8 2 0,-20 3 0,-18 0 0,-15 0 0,-16 0 0,-3 0 0,-3 0 0,4 0 0,3 0 0,2 0 0,-3 0 0,-2 0 0,-2 0 0,4 0 0,8 0 0,8 0 0,2 0 0,-6 0 0,-4 0 0,-6 0 0,-2 0 0,-5 0 0,-4 0 0,-4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4:29:21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0 24575,'-4'14'0,"0"7"0,4 13 0,0 15 0,0 16 0,0 10 0,0 17 0,-2-41 0,-1 0 0,0 2 0,-1 1 0,1 1 0,0-2 0,-3 44 0,5-6 0,-1-7 0,-4-3 0,0-10 0,2-9 0,-1-13 0,3-11 0,-1-11 0,1-10 0,2-14 0,0-26 0,0-4 0,0-21 0,3 7 0,8-20 0,6-20 0,-5 31 0,0-2 0,1-2 0,0 0 0,8-37 0,-4 19 0,-4 23 0,-4 13 0,-2 8 0,-1 4 0,-2 3 0,-2 2 0,0 4 0,-1 2 0,-1 2 0,0-1 0,0-3 0,2-3 0,1 1 0,-1 4 0,0 3 0,-2 4 0,0 2 0,0-2 0,0 2 0,0-2 0,0 2 0,0-1 0,0-1 0,0 0 0,0-3 0,0-4 0,0-6 0,0-8 0,0-9 0,0-6 0,0 0 0,0 6 0,0 13 0,2 10 0,1 9 0,3 3 0,4 1 0,0 0 0,4 0 0,5 0 0,13 0 0,20 0 0,28 0 0,-26 1 0,4 1 0,9 0 0,4 2 0,6 2 0,3 1 0,3 1 0,1 3 0,1 0 0,-1 1 0,1 1 0,0 0 0,-2 1 0,0 0 0,-1 0 0,0 0 0,-2 0 0,0 0 0,-2 0 0,0-1 0,-2 1 0,-1 0 0,-4-1 0,-1 1 0,-2-1 0,-2 0 0,-4 0 0,-1 0 0,-7-1 0,-2 0 0,30 8 0,-28-5 0,-19-6 0,-22-8 0,-4 1 0,-11-4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4:30:25.2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24575,'3'43'0,"27"44"0,-3-32 0,6 7 0,4 4-558,2 1 0,5 5 1,3 2-1,3 3 558,0-3 0,3 3 0,2 2 0,2 1 0,2 0-773,-5-6 0,2 1 1,1 0-1,1 1 1,2 1-1,2 0 773,-4-5 0,2 1 0,1 0 0,2 1 0,0-1 0,3 1 0,0-1-365,-2-4 1,1-1 0,2 1-1,0 0 1,2-1 0,1 0-1,1 0 1,0-1 364,-3-6 0,0 0 0,1 0 0,1-1 0,1 0 0,1 0 0,-1-1 0,1-1 0,1-1 0,-1-1 0,0 0 0,1 0 0,0-2 0,1 0 0,0-1 0,0 0 0,0-3 0,1 0-313,5 2 0,1-2 0,0 0 0,1-2 1,-1-1-1,1-1 0,-1-2 0,-1 0 313,6 1 0,0-1 0,0-2 0,0-1 0,-1-2 0,-1 0 0,-2-2-111,3 1 1,0-2-1,-2-2 1,-1 0-1,-1-1 1,-2-2 110,8 4 0,-2-2 0,-1-1 0,-2-1 0,-4-2 460,0-1 1,-2-1 0,-4-1 0,-4-2-461,0 1 0,-5-2 0,-4-2 1919,9 5 0,-8-3-1919,8 5 4035,-38-13-4035,-17-9 0,-9-3 0,-5-4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4:30:28.4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0 102 24575,'0'25'0,"0"21"0,0 46 0,0-23 0,0 6 0,0 10 0,0 3 0,0 2 0,0 1 0,0-7 0,0-3 0,0-9 0,0-4 0,0-7 0,0-3 0,0 37 0,0-21 0,0-19 0,0-14 0,0-12 0,1-15 0,1-6 0,2-12 0,0-7 0,-1-12 0,-1-10 0,-2-10 0,0-16 0,2-16 0,2-18 0,-3 43 0,1-1 0,0-43 0,-2 12 0,3 15 0,1 7 0,1-4 0,3-8 0,-2-3 0,1 3 0,-2 13 0,-2 15 0,-1 13 0,0 9 0,0 7 0,1 4 0,-1 3 0,-2 3 0,0 0 0,0 1 0,0-1 0,0-1 0,0-5 0,0-9 0,0-10 0,0-11 0,0-5 0,0 1 0,0 4 0,2 22 0,5 12 0,5 19 0,10 6 0,25 6 0,-1-7 0,9 1 0,23 6 0,9 1 0,-16-7 0,4 1 0,2 0-267,9 1 1,1 1 0,0-1 266,-3-1 0,0 0 0,-1-1 0,-3-1 0,1-1 0,-2-1 0,-5 1 0,0-1 0,-2 0-83,-4-2 1,-1 1 0,-1-1 82,28 6 0,-2-1 0,-7 1 0,-4 0 0,-7-2 0,-2-1 0,-8-1 0,-2 0 0,-9-2 0,-3 1 0,22 5 790,-24-7-790,-31-6 0,-22-5 0,-1-1 0,-10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2:59:24.6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0 307 24575,'37'0'0,"43"0"0,-6 0 0,7 0 0,16 0 0,3 0 0,-27 0 0,1 0 0,3 0 0,8 0 0,3 1 0,0 1-643,-3 1 0,-1 0 1,2 1 642,2 1 0,2 0 0,-1 0 0,2 1 0,1 0 0,-2 0 0,-6 1 0,0 0 0,0 0 0,6 0 0,1 0 0,0-1 0,-3 2 0,0 0 0,0-1 0,-2 1 0,1 1 0,-2-1 0,-5-1 0,-1 1 0,-2-1 55,-4 0 1,-2 0-1,-1 0-55,0-1 0,0 0 0,-2-1 0,23 1 0,-2 0 0,-1-1 0,-1 0 213,-6-2 0,0 1-213,-5-2 0,-1 0 0,-2 0 0,-1-1 0,-1 1 0,-1 0 485,5-1 0,0 1-485,1 0 0,0 1 183,2 0 0,-1 0-183,1-1 0,-2-1 0,-3 1 0,-1 0 0,2-1 0,-1 0 0,2-1 0,0 0 0,1 0 0,0 0 0,1 0 0,1 0 0,-4 0 0,0 0 0,-5 0 0,0 0 0,-4 0 0,-1 0 0,-4-1 0,-1-1 0,-1-1 0,-1-1 0,0-1 0,0-1 0,0-1 0,1-1 0,0 0 0,-1 0 0,0-1 0,0-1 0,-2 0 0,-2 1 0,45-11 0,-9 2 0,-9 1 0,-2 0 0,-1 0 0,-2-1 0,-4 3 0,-5-1 0,-8 2 0,-8 0 0,-5 0 0,-8 4 0,-3 0 0,-6 1 0,-3-1 0,-10 6 0,-3-1 0,-10 2 0,0-2 0,-2-1 0,0-1 0,0 0 0,0-2 0,0 1 0,0 0 0,0 0 0,0 0 0,0 0 0,-2-1 0,-1-2 0,1-1 0,0-1 0,2 0 0,0 1 0,0 1 0,-1 1 0,-2-1 0,0 0 0,-1 1 0,0 2 0,2 2 0,1 0 0,1 1 0,0-1 0,0-1 0,-2 2 0,2 1 0,-2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5:12:51.7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 24575,'19'0'0,"34"0"0,31-2 0,-34 0 0,1 1 0,4-1 0,-2 0 0,28-3 0,-6 1 0,-6 1 0,-9 1 0,-7 2 0,-14 0 0,-5 0 0,1 0 0,0 0 0,2 0 0,-4 0 0,-3 0 0,1 0 0,3 0 0,4 0 0,2 0 0,-2 0 0,-6 0 0,-5 0 0,-7 0 0,-4 0 0,5 0 0,14 0 0,21 0 0,23 2 0,13 2 0,2-1 0,-4 2 0,-8-2 0,-13 2 0,-12 1 0,-10-1 0,-6-1 0,-1-1 0,-3 0 0,-1-1 0,3 1 0,3 1 0,5 0 0,1 2 0,2-1 0,3 0 0,4 1 0,2-3 0,2 2 0,0-2 0,3 2 0,2 0 0,2-2 0,1-2 0,2-1 0,-3 0 0,-4 0 0,-2 0 0,-2 0 0,-3 0 0,0 0 0,-5 0 0,-2 0 0,-3 0 0,-9-1 0,-8-2 0,-15 1 0,-3-1 0,-7 3 0,22 0 0,29 0 0,32 0 0,-30 0 0,3 0 0,7 0 0,2 0 0,-2 0 0,0 0 0,-2 0 0,-3 0 0,-3 0 0,-2 0 0,-4 0 0,0 0 0,3 0 0,0 0 0,2 0 0,1 0 0,-3 0 0,-1 0 0,-2 0 0,-1 0 0,-3 0 0,0 0 0,44 0 0,-4 3 0,-5 0 0,-7-1 0,-11 1 0,-14-3 0,-15 0 0,-16 0 0,-8 0 0,-7 0 0,-3 0 0,12 0 0,26 0 0,35 0 0,-27 0 0,2 0 0,-1 0 0,-2 0 0,29 0 0,-33 0 0,-24-2 0,-13 0 0,-6-2 0,-2 2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5:12:55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24575,'18'0'0,"62"0"0,-13 0 0,8 0 0,13 0 0,4 0 0,-22 1 0,2 0 0,-1 0 0,24 1 0,-2 1 0,0 1 0,-1 1 0,3 0 0,-1 0 0,-3 1 0,0-1 0,-3 0 0,0-1 0,-6-1 0,-1 0 0,-9 0 0,-3-1 0,-9-1 0,-3 1 0,37 3 0,-15 1 0,-9 0 0,-2-1 0,-4 1 0,-4-1 0,-4 0 0,-5 0 0,3 0 0,7 2 0,9-1 0,10 2 0,8 0 0,2-1 0,5 1 0,-43-4 0,2-1 0,2-1 0,1-1 0,6 1 0,2-1 0,4-1 0,0 0 0,1 0 0,-1 0 0,1 0 0,-1 0 0,-3 0 0,-1 0 0,-1 0 0,-2 0 0,2 0 0,0 0 0,2 0 0,1 0 0,1-1 0,0 0 0,-1-1 0,-1 1 0,-2-1 0,-1 0 0,-4 0 0,-2 1 0,0 1 0,0-1 0,2 2 0,0-2 0,3 0 0,-1 0 0,3-1 0,0-1 0,-3 0 0,0-1 0,-3 0 0,0-1 0,-3 2 0,0-1 0,-1 0 0,0 0 0,0 1 0,0 0 0,0 0 0,1-1 0,5 0 0,0-1 0,3-1 0,2 1 0,4-1 0,1 1 0,-1 0 0,1 0 0,-4 1 0,-2 1 0,-5 2 0,-3-1 0,-4 0 0,-2 1 0,43 1 0,-9 0 0,-12 0 0,-21 0 0,-18 0 0,-15 0 0,-8-2 0,-5-11 0,-4 7 0,-1-5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5:13:07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24575,'33'0'0,"41"0"0,-22 0 0,3 0 0,5 0 0,0 0 0,-6 0 0,-1 0 0,33 0 0,-7 0 0,-9 0 0,-8 0 0,-21-2 0,-14-1 0,-9 1 0,-8-1 0,-3 3 0,8 0 0,12 0 0,12 0 0,5 0 0,-5 0 0,-5 0 0,-15 0 0,-2 0 0,-11 0 0,9 0 0,10 0 0,9 0 0,7 0 0,-3 0 0,-5 0 0,-6 0 0,-9 0 0,-7 0 0,-4 0 0,-2 0 0,11 0 0,23 0 0,22 0 0,16 0 0,6 0 0,-15 0 0,-16 0 0,-15 0 0,-12 0 0,-13 0 0,2 0 0,-10 0 0,5 0 0,12 0 0,16 0 0,15 3 0,9 0 0,-1 0 0,-2-1 0,-1 1 0,4 0 0,2 0 0,-5-1 0,-9-2 0,-14 0 0,-13 0 0,-8 0 0,-1 0 0,15 0 0,18 0 0,12 0 0,2 0 0,-13 0 0,-9 0 0,-10 0 0,-4 0 0,-6 0 0,-5 0 0,-6 0 0,-5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7:17:19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60 24575,'53'0'0,"-1"0"0,7 0 0,5 0 0,29 0 0,9 0 0,-20 0 0,5 0 0,5 0 0,-1 0 0,7 0 0,2 0 0,2 0-1100,-13 0 0,2 0 1,1 0-1,0 0 1,0 0 1099,-1 0 0,1 0 0,-1 0 0,0 0 0,0 0 0,-3 0 0,1 0 0,-2 0 0,-1 0 0,-4 0 99,3 0 0,-3 0 0,-2 0 0,-1 0-99,21 0 0,-2 0 0,-2 0 0,-9 0 0,-2 0 0,-2 0 321,-11 0 0,-1 1 0,-2-2-321,27 0 0,-3 0 0,-10-2 0,-4-1 0,-8 0 0,-3 0 1382,-7-1 1,-2 0-1383,-8 1 0,-2 0 1153,32-2-1153,-16-1 221,-10 4-221,-13 1 0,-9 2 0,-9 0 0,-8 0 0,-12-3 0,-3 2 0,-6-1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7:17:21.3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24575,'99'0'0,"-22"0"0,10 0 0,-6 0 0,6 0 0,3 0-458,-13 0 0,3 0 0,0 0 0,1 0 458,1 0 0,0 0 0,1 0 0,-1 0 0,-3 0 0,1 0 0,-2 0 0,-1 0 0,13 0 0,-1 0 0,-2 0 0,-4 0 0,-2 0 0,-1 0 70,-6 0 1,-1 0 0,-3 0-71,25 0 0,-3 0 196,-8 0 1,-4 0-197,-14-1 0,-4 2 0,36 3 0,-26 4 923,-21 2-923,-15 0 304,-10-2-304,-10-2 0,-6 0 0,-6-4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7:17:24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0 196 24575,'45'0'0,"18"0"0,26 0 0,-32 0 0,2 0 0,2 0 0,2 0 0,3 0 0,1 0 0,2 0 0,-1 0 0,-3 0 0,-1 0 0,-2 0 0,-1 0 0,-6 0 0,-1-1 0,45-2 0,-4-1 0,-6 0 0,-4 2 0,-5-1 0,-6 0 0,-1-3 0,0 0 0,1 2 0,3 1 0,-6 2 0,-11-1 0,-13-1 0,-13 0 0,-7 0 0,-4 3 0,-6 0 0,-1 0 0,14 0 0,44-9 0,-12 0 0,8-3 0,16-2 0,5-1 0,-25 3 0,2-1 0,-1 2 0,27-4 0,-1 3 0,-6 4 0,-2 1 0,-1 3 0,-1 1 0,-1 3 0,0 0 0,2 0 0,0 0 0,-3 0 0,-2 0 0,-7 2 0,-3 1 0,-7 2 0,-3 2 0,-8 2 0,-2 2 0,31 11 0,-17-1 0,-17-5 0,-9-7 0,-20-3 0,-1-3 0,-14-4 0,1-2 0,-2-2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4:29:18.0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24575,'4'32'0,"25"34"0,4-3 0,8 7 0,8 12 0,4 2 0,-13-22 0,2 1 0,-1 0 0,0-1 0,-1-1 0,0-1 0,13 20 0,0-2 0,1 2 0,-1-1 0,-4-7 0,-1-2 0,-3-3 0,-1-2 0,-4-3 0,0-2 0,-3-3 0,0 1 0,-1 0 0,0 0 0,2 1 0,-1 0 0,3 1 0,0 1 0,3 2 0,1 0 0,2 1 0,2-1 0,1 2 0,2-1 0,1-1 0,1 0 0,1 0 0,0-2 0,-3-2 0,0-3 0,-3-3 0,0-1 0,-2-2 0,0-2 0,-3-4 0,1 0 0,4-2 0,0 0 0,3-1 0,2-1 0,6 2 0,3-1 0,8 1 0,3-1 0,0-1 0,2 0 0,1-3 0,1-1 0,-3-3 0,-1-2 0,-6-2 0,-1-1 0,-5-3 0,-1-2 0,-7-1 0,-2-2 0,34 14 0,-9-2 0,-7-1 0,-8-3 0,-9-2 0,-11-4 0,-21-11 0,-6-3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6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8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4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5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4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4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1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5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8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10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customXml" Target="../ink/ink7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6" y="420130"/>
            <a:ext cx="9868189" cy="2594919"/>
          </a:xfrm>
        </p:spPr>
        <p:txBody>
          <a:bodyPr>
            <a:normAutofit/>
          </a:bodyPr>
          <a:lstStyle/>
          <a:p>
            <a:r>
              <a:rPr lang="en-IN" sz="33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Collection Framework</a:t>
            </a:r>
            <a:br>
              <a:rPr lang="en-IN" sz="3300" b="1" dirty="0">
                <a:effectLst/>
                <a:latin typeface="Calibri" panose="020F0502020204030204" pitchFamily="34" charset="0"/>
              </a:rPr>
            </a:br>
            <a:br>
              <a:rPr lang="en-IN" sz="3300" b="1" dirty="0">
                <a:effectLst/>
                <a:latin typeface="Calibri" panose="020F0502020204030204" pitchFamily="34" charset="0"/>
              </a:rPr>
            </a:br>
            <a:r>
              <a:rPr lang="en-IN" sz="36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Retrieving Elements from Collections</a:t>
            </a:r>
            <a:br>
              <a:rPr lang="en-IN" sz="33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</a:br>
            <a:br>
              <a:rPr lang="en-IN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</a:b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1059" y="4880919"/>
            <a:ext cx="4563026" cy="1161533"/>
          </a:xfrm>
        </p:spPr>
        <p:txBody>
          <a:bodyPr>
            <a:normAutofit/>
          </a:bodyPr>
          <a:lstStyle/>
          <a:p>
            <a:r>
              <a:rPr lang="en-US" b="1" dirty="0"/>
              <a:t>			</a:t>
            </a:r>
            <a:r>
              <a:rPr lang="en-US" sz="4000" b="1" dirty="0"/>
              <a:t>momedaram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BE5B9-0E86-2A6D-59B4-D21C75CE2F8F}"/>
              </a:ext>
            </a:extLst>
          </p:cNvPr>
          <p:cNvSpPr txBox="1"/>
          <p:nvPr/>
        </p:nvSpPr>
        <p:spPr>
          <a:xfrm>
            <a:off x="3904735" y="3015049"/>
            <a:ext cx="4065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Enumeration interface</a:t>
            </a:r>
            <a:br>
              <a:rPr lang="en-IN" sz="1800" b="1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</a:br>
            <a:r>
              <a:rPr lang="en-IN" sz="1800" b="1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Iterator interface</a:t>
            </a:r>
            <a:br>
              <a:rPr lang="en-IN" sz="1800" b="1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</a:br>
            <a:r>
              <a:rPr lang="en-IN" sz="1800" b="1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ListIterator interface</a:t>
            </a:r>
            <a:br>
              <a:rPr lang="en-IN" sz="1800" b="1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</a:br>
            <a:r>
              <a:rPr lang="en-IN" sz="1800" b="1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for-each loop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EA2609-CF81-9993-AA02-95CBE9660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379" y="0"/>
            <a:ext cx="7343713" cy="683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2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705401-C423-502F-03DA-D0B62597D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519" y="40291"/>
            <a:ext cx="6526401" cy="67774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D56720-A24D-E3BD-6ACB-4EDE6B51F4E1}"/>
                  </a:ext>
                </a:extLst>
              </p14:cNvPr>
              <p14:cNvContentPartPr/>
              <p14:nvPr/>
            </p14:nvContentPartPr>
            <p14:xfrm>
              <a:off x="5842683" y="2078358"/>
              <a:ext cx="1365480" cy="1396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D56720-A24D-E3BD-6ACB-4EDE6B51F4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5043" y="2060718"/>
                <a:ext cx="1401120" cy="14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C5A20F-9CCF-43B9-73EB-173034BDACF0}"/>
                  </a:ext>
                </a:extLst>
              </p14:cNvPr>
              <p14:cNvContentPartPr/>
              <p14:nvPr/>
            </p14:nvContentPartPr>
            <p14:xfrm>
              <a:off x="5797683" y="2053158"/>
              <a:ext cx="1010880" cy="463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C5A20F-9CCF-43B9-73EB-173034BDAC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80043" y="2035158"/>
                <a:ext cx="1046520" cy="49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539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FB2B3DB-2509-EFAF-00B9-AEC12117F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450" y="181630"/>
            <a:ext cx="6254193" cy="64947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3B16376-95F8-406F-4C04-D5DFABA334C7}"/>
                  </a:ext>
                </a:extLst>
              </p14:cNvPr>
              <p14:cNvContentPartPr/>
              <p14:nvPr/>
            </p14:nvContentPartPr>
            <p14:xfrm>
              <a:off x="5894883" y="2210838"/>
              <a:ext cx="2192040" cy="1740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3B16376-95F8-406F-4C04-D5DFABA334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77243" y="2192838"/>
                <a:ext cx="2227680" cy="177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71D7C8F-316E-B0DC-44D5-0C797ADF6347}"/>
                  </a:ext>
                </a:extLst>
              </p14:cNvPr>
              <p14:cNvContentPartPr/>
              <p14:nvPr/>
            </p14:nvContentPartPr>
            <p14:xfrm>
              <a:off x="5906403" y="2182758"/>
              <a:ext cx="970200" cy="541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71D7C8F-316E-B0DC-44D5-0C797ADF63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88403" y="2164758"/>
                <a:ext cx="1005840" cy="5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937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73B492-4F0E-CADB-3BB5-F2ECB44AE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78" y="840259"/>
            <a:ext cx="5445822" cy="4794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8EC31B-A6F9-846E-9CEA-E6FF1D49E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877" y="877049"/>
            <a:ext cx="6056234" cy="510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2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FADB-B7A1-F072-CB79-08FA4A4CD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23" y="185350"/>
            <a:ext cx="11924271" cy="657379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for-each loop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D3701-92AC-A5B9-8B0D-A31971374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832" y="293710"/>
            <a:ext cx="6321168" cy="65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7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57589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D8FB5-D0FA-0852-6A5F-F2E497305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68" y="123568"/>
            <a:ext cx="11924270" cy="6610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  <a:effectLst/>
              </a:rPr>
              <a:t>Enumeration Interface</a:t>
            </a:r>
          </a:p>
          <a:p>
            <a:pPr marL="0" indent="0">
              <a:buNone/>
            </a:pPr>
            <a:endParaRPr lang="en-I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  <a:effectLst/>
              </a:rPr>
              <a:t>	</a:t>
            </a:r>
            <a:r>
              <a:rPr lang="en-IN" sz="2400" dirty="0">
                <a:effectLst/>
              </a:rPr>
              <a:t>We can use Enumeration to get objects one by one from the legacy collection objects. 	</a:t>
            </a:r>
            <a:r>
              <a:rPr lang="en-IN" sz="2400" i="0" dirty="0">
                <a:solidFill>
                  <a:srgbClr val="333333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333333"/>
                </a:solidFill>
              </a:rPr>
              <a:t>	</a:t>
            </a:r>
            <a:r>
              <a:rPr lang="en-IN" sz="2000" i="1" dirty="0">
                <a:solidFill>
                  <a:srgbClr val="333333"/>
                </a:solidFill>
                <a:effectLst/>
              </a:rPr>
              <a:t>Vector</a:t>
            </a:r>
            <a:r>
              <a:rPr lang="en-IN" sz="2000" i="0" dirty="0">
                <a:solidFill>
                  <a:srgbClr val="333333"/>
                </a:solidFill>
                <a:effectLst/>
              </a:rPr>
              <a:t>, </a:t>
            </a:r>
            <a:r>
              <a:rPr lang="en-IN" sz="2000" i="1" dirty="0">
                <a:solidFill>
                  <a:srgbClr val="333333"/>
                </a:solidFill>
                <a:effectLst/>
              </a:rPr>
              <a:t>HashTable</a:t>
            </a:r>
            <a:r>
              <a:rPr lang="en-IN" sz="2000" i="0" dirty="0">
                <a:solidFill>
                  <a:srgbClr val="333333"/>
                </a:solidFill>
                <a:effectLst/>
              </a:rPr>
              <a:t> and </a:t>
            </a:r>
            <a:r>
              <a:rPr lang="en-IN" sz="2000" i="1" dirty="0">
                <a:solidFill>
                  <a:srgbClr val="333333"/>
                </a:solidFill>
                <a:effectLst/>
              </a:rPr>
              <a:t>Stack</a:t>
            </a:r>
            <a:endParaRPr lang="en-IN" sz="2000" dirty="0">
              <a:effectLst/>
            </a:endParaRPr>
          </a:p>
          <a:p>
            <a:pPr marL="0" indent="0">
              <a:buNone/>
            </a:pPr>
            <a:r>
              <a:rPr lang="en-IN" sz="2400" dirty="0">
                <a:effectLst/>
              </a:rPr>
              <a:t>	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>
                <a:effectLst/>
              </a:rPr>
              <a:t>We can create Enumeration object by using </a:t>
            </a:r>
            <a:r>
              <a:rPr lang="en-IN" sz="2400" dirty="0">
                <a:effectLst/>
                <a:highlight>
                  <a:srgbClr val="FFFF00"/>
                </a:highlight>
              </a:rPr>
              <a:t>elements() </a:t>
            </a:r>
            <a:r>
              <a:rPr lang="en-IN" sz="2400" dirty="0">
                <a:effectLst/>
              </a:rPr>
              <a:t>method. </a:t>
            </a:r>
          </a:p>
          <a:p>
            <a:pPr marL="0" indent="0">
              <a:buNone/>
            </a:pPr>
            <a:r>
              <a:rPr lang="en-IN" sz="2400" dirty="0"/>
              <a:t>	</a:t>
            </a:r>
          </a:p>
          <a:p>
            <a:pPr marL="914400" lvl="2" indent="0">
              <a:buNone/>
            </a:pPr>
            <a:r>
              <a:rPr lang="en-IN" dirty="0"/>
              <a:t>Vector </a:t>
            </a:r>
            <a:r>
              <a:rPr lang="en-IN" b="1" dirty="0">
                <a:solidFill>
                  <a:srgbClr val="660E7A"/>
                </a:solidFill>
                <a:effectLst/>
              </a:rPr>
              <a:t>v </a:t>
            </a:r>
            <a:r>
              <a:rPr lang="en-IN" dirty="0"/>
              <a:t>= </a:t>
            </a:r>
            <a:r>
              <a:rPr lang="en-IN" b="1" dirty="0">
                <a:solidFill>
                  <a:srgbClr val="000080"/>
                </a:solidFill>
                <a:effectLst/>
              </a:rPr>
              <a:t>new </a:t>
            </a:r>
            <a:r>
              <a:rPr lang="en-IN" dirty="0"/>
              <a:t>Vector();</a:t>
            </a:r>
            <a:br>
              <a:rPr lang="en-IN" dirty="0"/>
            </a:br>
            <a:r>
              <a:rPr lang="en-IN" dirty="0"/>
              <a:t>Enumeration </a:t>
            </a:r>
            <a:r>
              <a:rPr lang="en-IN" b="1" dirty="0">
                <a:solidFill>
                  <a:srgbClr val="660E7A"/>
                </a:solidFill>
                <a:effectLst/>
              </a:rPr>
              <a:t>e </a:t>
            </a:r>
            <a:r>
              <a:rPr lang="en-IN" dirty="0"/>
              <a:t>= </a:t>
            </a:r>
            <a:r>
              <a:rPr lang="en-IN" b="1" dirty="0">
                <a:solidFill>
                  <a:srgbClr val="660E7A"/>
                </a:solidFill>
                <a:effectLst/>
              </a:rPr>
              <a:t>v</a:t>
            </a:r>
            <a:r>
              <a:rPr lang="en-IN" dirty="0"/>
              <a:t>.elements();</a:t>
            </a:r>
          </a:p>
          <a:p>
            <a:pPr marL="914400" lvl="2" indent="0">
              <a:buNone/>
            </a:pPr>
            <a:br>
              <a:rPr lang="en-IN" dirty="0"/>
            </a:br>
            <a:r>
              <a:rPr lang="en-IN" dirty="0"/>
              <a:t>Stack </a:t>
            </a:r>
            <a:r>
              <a:rPr lang="en-IN" b="1" dirty="0">
                <a:solidFill>
                  <a:srgbClr val="660E7A"/>
                </a:solidFill>
                <a:effectLst/>
              </a:rPr>
              <a:t>s </a:t>
            </a:r>
            <a:r>
              <a:rPr lang="en-IN" dirty="0"/>
              <a:t>= </a:t>
            </a:r>
            <a:r>
              <a:rPr lang="en-IN" b="1" dirty="0">
                <a:solidFill>
                  <a:srgbClr val="000080"/>
                </a:solidFill>
                <a:effectLst/>
              </a:rPr>
              <a:t>new </a:t>
            </a:r>
            <a:r>
              <a:rPr lang="en-IN" dirty="0"/>
              <a:t>Stack();</a:t>
            </a:r>
            <a:br>
              <a:rPr lang="en-IN" dirty="0"/>
            </a:br>
            <a:r>
              <a:rPr lang="en-IN" dirty="0"/>
              <a:t>Enumeration </a:t>
            </a:r>
            <a:r>
              <a:rPr lang="en-IN" b="1" dirty="0">
                <a:solidFill>
                  <a:srgbClr val="660E7A"/>
                </a:solidFill>
                <a:effectLst/>
              </a:rPr>
              <a:t>e2 </a:t>
            </a:r>
            <a:r>
              <a:rPr lang="en-IN" dirty="0"/>
              <a:t>= </a:t>
            </a:r>
            <a:r>
              <a:rPr lang="en-IN" b="1" dirty="0">
                <a:solidFill>
                  <a:srgbClr val="660E7A"/>
                </a:solidFill>
                <a:effectLst/>
              </a:rPr>
              <a:t>s</a:t>
            </a:r>
            <a:r>
              <a:rPr lang="en-IN" dirty="0"/>
              <a:t>.elements();</a:t>
            </a:r>
          </a:p>
          <a:p>
            <a:pPr marL="914400" lvl="2" indent="0">
              <a:buNone/>
            </a:pPr>
            <a:br>
              <a:rPr lang="en-IN" dirty="0"/>
            </a:br>
            <a:r>
              <a:rPr lang="en-IN" dirty="0"/>
              <a:t>Hashtable </a:t>
            </a:r>
            <a:r>
              <a:rPr lang="en-IN" b="1" dirty="0">
                <a:solidFill>
                  <a:srgbClr val="660E7A"/>
                </a:solidFill>
                <a:effectLst/>
              </a:rPr>
              <a:t>h </a:t>
            </a:r>
            <a:r>
              <a:rPr lang="en-IN" dirty="0"/>
              <a:t>= </a:t>
            </a:r>
            <a:r>
              <a:rPr lang="en-IN" b="1" dirty="0">
                <a:solidFill>
                  <a:srgbClr val="000080"/>
                </a:solidFill>
                <a:effectLst/>
              </a:rPr>
              <a:t>new </a:t>
            </a:r>
            <a:r>
              <a:rPr lang="en-IN" dirty="0"/>
              <a:t>Hashtable();</a:t>
            </a:r>
            <a:br>
              <a:rPr lang="en-IN" dirty="0"/>
            </a:br>
            <a:r>
              <a:rPr lang="en-IN" dirty="0"/>
              <a:t>Enumeration </a:t>
            </a:r>
            <a:r>
              <a:rPr lang="en-IN" b="1" dirty="0">
                <a:solidFill>
                  <a:srgbClr val="660E7A"/>
                </a:solidFill>
                <a:effectLst/>
              </a:rPr>
              <a:t>e1 </a:t>
            </a:r>
            <a:r>
              <a:rPr lang="en-IN" dirty="0"/>
              <a:t>= </a:t>
            </a:r>
            <a:r>
              <a:rPr lang="en-IN" b="1" dirty="0">
                <a:solidFill>
                  <a:srgbClr val="660E7A"/>
                </a:solidFill>
                <a:effectLst/>
              </a:rPr>
              <a:t>h</a:t>
            </a:r>
            <a:r>
              <a:rPr lang="en-IN" dirty="0"/>
              <a:t>.elements();</a:t>
            </a:r>
            <a:br>
              <a:rPr lang="en-IN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922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E2E032-FBD0-6456-C453-B532C14DF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6060" y="123825"/>
            <a:ext cx="9815755" cy="65357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CE0A239-CB51-FFB7-08A3-006E74302458}"/>
                  </a:ext>
                </a:extLst>
              </p14:cNvPr>
              <p14:cNvContentPartPr/>
              <p14:nvPr/>
            </p14:nvContentPartPr>
            <p14:xfrm>
              <a:off x="3661803" y="3589638"/>
              <a:ext cx="3022920" cy="41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CE0A239-CB51-FFB7-08A3-006E743024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3803" y="3571638"/>
                <a:ext cx="305856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5049643-C663-583F-C141-31A94D38AFAC}"/>
                  </a:ext>
                </a:extLst>
              </p14:cNvPr>
              <p14:cNvContentPartPr/>
              <p14:nvPr/>
            </p14:nvContentPartPr>
            <p14:xfrm>
              <a:off x="3683763" y="3978798"/>
              <a:ext cx="2853000" cy="203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5049643-C663-583F-C141-31A94D38AF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65763" y="3960798"/>
                <a:ext cx="2888640" cy="23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841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F6485-7900-5C1A-21B3-770ECE93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7" y="197708"/>
            <a:ext cx="11738919" cy="6474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boolean hasMoreElements() – T</a:t>
            </a:r>
            <a:r>
              <a:rPr lang="en-US" sz="2000" dirty="0"/>
              <a:t>his method tests if the enumeration has any more elements or not.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E nextElement() – </a:t>
            </a:r>
            <a:r>
              <a:rPr lang="en-US" sz="2000" dirty="0"/>
              <a:t>This returns next element that is available in the enumeration.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1DD33-AC6E-3BA3-97C4-54AE13AE0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863" y="1096178"/>
            <a:ext cx="6850662" cy="56261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055453-0E31-A1FF-65D8-4549D56B0298}"/>
                  </a:ext>
                </a:extLst>
              </p14:cNvPr>
              <p14:cNvContentPartPr/>
              <p14:nvPr/>
            </p14:nvContentPartPr>
            <p14:xfrm>
              <a:off x="2914083" y="1951998"/>
              <a:ext cx="2190960" cy="38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055453-0E31-A1FF-65D8-4549D56B02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6443" y="1934358"/>
                <a:ext cx="22266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AE36BD-D21A-71CC-2951-59F26F324939}"/>
                  </a:ext>
                </a:extLst>
              </p14:cNvPr>
              <p14:cNvContentPartPr/>
              <p14:nvPr/>
            </p14:nvContentPartPr>
            <p14:xfrm>
              <a:off x="3085803" y="3347718"/>
              <a:ext cx="2607840" cy="60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AE36BD-D21A-71CC-2951-59F26F3249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68163" y="3330078"/>
                <a:ext cx="26434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D64081-5C02-6583-74D1-AE18DACCD2A2}"/>
                  </a:ext>
                </a:extLst>
              </p14:cNvPr>
              <p14:cNvContentPartPr/>
              <p14:nvPr/>
            </p14:nvContentPartPr>
            <p14:xfrm>
              <a:off x="3111723" y="3189318"/>
              <a:ext cx="1030680" cy="7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D64081-5C02-6583-74D1-AE18DACCD2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93723" y="3171318"/>
                <a:ext cx="1066320" cy="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984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B5FDBA-40A1-077C-74A9-DD9A210F1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948" y="0"/>
            <a:ext cx="7165993" cy="68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0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13886-B615-139F-5355-0991B7D2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172994"/>
            <a:ext cx="11800702" cy="638844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Iterator interface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en-IN" sz="2000" dirty="0">
                <a:effectLst/>
                <a:latin typeface="Calibri" panose="020F0502020204030204" pitchFamily="34" charset="0"/>
              </a:rPr>
              <a:t>We can use Iterator to get objects one by one from any collection object. </a:t>
            </a: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</a:rPr>
              <a:t>	</a:t>
            </a:r>
            <a:r>
              <a:rPr lang="en-IN" sz="2000" dirty="0">
                <a:effectLst/>
                <a:latin typeface="Calibri" panose="020F0502020204030204" pitchFamily="34" charset="0"/>
              </a:rPr>
              <a:t>We can apply Iterator concept for any collection object and it is a universal cursor.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	We can create Iterator object by using </a:t>
            </a:r>
            <a:r>
              <a:rPr lang="en-IN" sz="2000" dirty="0">
                <a:highlight>
                  <a:srgbClr val="FFFF00"/>
                </a:highlight>
              </a:rPr>
              <a:t>iterator() </a:t>
            </a:r>
            <a:r>
              <a:rPr lang="en-IN" sz="2000" dirty="0"/>
              <a:t>method. </a:t>
            </a:r>
          </a:p>
          <a:p>
            <a:pPr marL="914400" lvl="2" indent="0">
              <a:buNone/>
            </a:pPr>
            <a:endParaRPr lang="en-IN" dirty="0"/>
          </a:p>
          <a:p>
            <a:pPr marL="914400" lvl="2" indent="0">
              <a:buNone/>
            </a:pPr>
            <a:r>
              <a:rPr lang="en-IN" dirty="0"/>
              <a:t>ArrayList&lt;Integer&gt; al = </a:t>
            </a:r>
            <a:r>
              <a:rPr lang="en-IN" b="1" dirty="0"/>
              <a:t>new </a:t>
            </a:r>
            <a:r>
              <a:rPr lang="en-IN" dirty="0"/>
              <a:t>ArrayList&lt;&gt;();</a:t>
            </a:r>
            <a:br>
              <a:rPr lang="en-IN" dirty="0"/>
            </a:br>
            <a:r>
              <a:rPr lang="en-IN" dirty="0"/>
              <a:t>Iterator iterator = </a:t>
            </a:r>
            <a:r>
              <a:rPr lang="en-IN" dirty="0" err="1"/>
              <a:t>al.iterator</a:t>
            </a:r>
            <a:r>
              <a:rPr lang="en-IN" dirty="0"/>
              <a:t>();</a:t>
            </a:r>
          </a:p>
          <a:p>
            <a:pPr marL="914400" lvl="2" indent="0">
              <a:buNone/>
            </a:pPr>
            <a:br>
              <a:rPr lang="en-IN" dirty="0"/>
            </a:br>
            <a:br>
              <a:rPr lang="en-IN" dirty="0"/>
            </a:br>
            <a:r>
              <a:rPr lang="en-IN" dirty="0"/>
              <a:t>LinkedList&lt;Integer&gt; ll = </a:t>
            </a:r>
            <a:r>
              <a:rPr lang="en-IN" b="1" dirty="0"/>
              <a:t>new </a:t>
            </a:r>
            <a:r>
              <a:rPr lang="en-IN" dirty="0"/>
              <a:t>LinkedList&lt;&gt;();</a:t>
            </a:r>
            <a:br>
              <a:rPr lang="en-IN" dirty="0"/>
            </a:br>
            <a:r>
              <a:rPr lang="en-IN" dirty="0"/>
              <a:t>Iterator iterator1= ll.iterator();</a:t>
            </a:r>
          </a:p>
          <a:p>
            <a:pPr marL="914400" lvl="2" indent="0">
              <a:buNone/>
            </a:pPr>
            <a:br>
              <a:rPr lang="en-IN" dirty="0"/>
            </a:br>
            <a:br>
              <a:rPr lang="en-IN" dirty="0"/>
            </a:br>
            <a:r>
              <a:rPr lang="en-IN" dirty="0"/>
              <a:t>Vector&lt;Integer&gt; v = </a:t>
            </a:r>
            <a:r>
              <a:rPr lang="en-IN" b="1" dirty="0"/>
              <a:t>new </a:t>
            </a:r>
            <a:r>
              <a:rPr lang="en-IN" dirty="0"/>
              <a:t>Vector&lt;&gt;();</a:t>
            </a:r>
            <a:br>
              <a:rPr lang="en-IN" dirty="0"/>
            </a:br>
            <a:r>
              <a:rPr lang="en-IN" dirty="0"/>
              <a:t>Iterator iterator2 = v.iterator();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45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238A8A-0AB2-FBA9-D0C5-DEED60BED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7842"/>
            <a:ext cx="7772400" cy="64423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6DD03A6-D337-E85B-8DCC-339A1E2AF0BE}"/>
                  </a:ext>
                </a:extLst>
              </p14:cNvPr>
              <p14:cNvContentPartPr/>
              <p14:nvPr/>
            </p14:nvContentPartPr>
            <p14:xfrm>
              <a:off x="3403822" y="2258302"/>
              <a:ext cx="1633680" cy="21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6DD03A6-D337-E85B-8DCC-339A1E2AF0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5822" y="2240662"/>
                <a:ext cx="16693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383930-61E2-9595-1D17-4BDBC881F539}"/>
                  </a:ext>
                </a:extLst>
              </p14:cNvPr>
              <p14:cNvContentPartPr/>
              <p14:nvPr/>
            </p14:nvContentPartPr>
            <p14:xfrm>
              <a:off x="3367462" y="3341542"/>
              <a:ext cx="1080720" cy="19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383930-61E2-9595-1D17-4BDBC881F5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49822" y="3323542"/>
                <a:ext cx="111636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8EA1C0B-98A4-92DD-EFCE-B40E89B25FED}"/>
                  </a:ext>
                </a:extLst>
              </p14:cNvPr>
              <p14:cNvContentPartPr/>
              <p14:nvPr/>
            </p14:nvContentPartPr>
            <p14:xfrm>
              <a:off x="3436942" y="6211822"/>
              <a:ext cx="1599120" cy="70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8EA1C0B-98A4-92DD-EFCE-B40E89B25F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18942" y="6194182"/>
                <a:ext cx="1634760" cy="10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979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C34B65-2DC8-40BA-425C-26E1EB36E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168" y="154740"/>
            <a:ext cx="6759145" cy="654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2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F69AA-BB25-27E1-78A4-C75FFAC4A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8" y="197708"/>
            <a:ext cx="11862486" cy="6450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ListIterator Interface</a:t>
            </a:r>
            <a:r>
              <a:rPr lang="en-IN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	</a:t>
            </a:r>
            <a:r>
              <a:rPr lang="en-IN" sz="2000" dirty="0">
                <a:effectLst/>
                <a:latin typeface="Calibri" panose="020F0502020204030204" pitchFamily="34" charset="0"/>
              </a:rPr>
              <a:t>ListIterator is the child interface of Iterator. </a:t>
            </a:r>
          </a:p>
          <a:p>
            <a:pPr marL="0" indent="0">
              <a:buNone/>
            </a:pPr>
            <a:r>
              <a:rPr lang="en-IN" sz="2000" dirty="0">
                <a:effectLst/>
                <a:latin typeface="Calibri" panose="020F0502020204030204" pitchFamily="34" charset="0"/>
              </a:rPr>
              <a:t>	By using listIterator we can iterate either to the forward direction (or) to the backward direction, 	it is a 	bi-directional cursor. </a:t>
            </a:r>
          </a:p>
          <a:p>
            <a:pPr marL="0" indent="0">
              <a:buNone/>
            </a:pPr>
            <a:r>
              <a:rPr lang="en-IN" sz="2000" dirty="0">
                <a:effectLst/>
                <a:latin typeface="Calibri" panose="020F0502020204030204" pitchFamily="34" charset="0"/>
              </a:rPr>
              <a:t>	While iterating using listIterator we can perform replacement and addition of new objects in addition to 	read and remove operations</a:t>
            </a: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</a:rPr>
              <a:t>	</a:t>
            </a:r>
            <a:r>
              <a:rPr lang="en-IN" sz="2000" dirty="0"/>
              <a:t>We can create ListIterator object by using </a:t>
            </a:r>
            <a:r>
              <a:rPr lang="en-IN" sz="2000" dirty="0">
                <a:highlight>
                  <a:srgbClr val="FFFF00"/>
                </a:highlight>
              </a:rPr>
              <a:t>listIterator() </a:t>
            </a:r>
            <a:r>
              <a:rPr lang="en-IN" sz="2000" dirty="0"/>
              <a:t>method. </a:t>
            </a:r>
          </a:p>
          <a:p>
            <a:pPr marL="0" indent="0">
              <a:buNone/>
            </a:pPr>
            <a:endParaRPr lang="en-IN" sz="2000" dirty="0">
              <a:effectLst/>
              <a:latin typeface="Calibri" panose="020F0502020204030204" pitchFamily="34" charset="0"/>
            </a:endParaRPr>
          </a:p>
          <a:p>
            <a:pPr marL="914400" lvl="2" indent="0">
              <a:buNone/>
            </a:pPr>
            <a:r>
              <a:rPr lang="en-IN" dirty="0"/>
              <a:t>ArrayList&lt;Integer&gt; al = </a:t>
            </a:r>
            <a:r>
              <a:rPr lang="en-IN" b="1" dirty="0"/>
              <a:t>new </a:t>
            </a:r>
            <a:r>
              <a:rPr lang="en-IN" dirty="0"/>
              <a:t>ArrayList&lt;&gt;();</a:t>
            </a:r>
            <a:br>
              <a:rPr lang="en-IN" dirty="0"/>
            </a:br>
            <a:r>
              <a:rPr lang="en-IN" dirty="0"/>
              <a:t>ListIterator l = </a:t>
            </a:r>
            <a:r>
              <a:rPr lang="en-IN" dirty="0" err="1"/>
              <a:t>al.listIterator</a:t>
            </a:r>
            <a:r>
              <a:rPr lang="en-IN" dirty="0"/>
              <a:t>();</a:t>
            </a:r>
          </a:p>
          <a:p>
            <a:pPr marL="914400" lvl="2" indent="0">
              <a:buNone/>
            </a:pPr>
            <a:br>
              <a:rPr lang="en-IN" dirty="0"/>
            </a:br>
            <a:br>
              <a:rPr lang="en-IN" dirty="0"/>
            </a:br>
            <a:r>
              <a:rPr lang="en-IN" dirty="0"/>
              <a:t>LinkedList&lt;Integer&gt; ll = </a:t>
            </a:r>
            <a:r>
              <a:rPr lang="en-IN" b="1" dirty="0"/>
              <a:t>new </a:t>
            </a:r>
            <a:r>
              <a:rPr lang="en-IN" dirty="0"/>
              <a:t>LinkedList&lt;&gt;();</a:t>
            </a:r>
            <a:br>
              <a:rPr lang="en-IN" dirty="0"/>
            </a:br>
            <a:r>
              <a:rPr lang="en-IN" dirty="0"/>
              <a:t>ListIterator l1 = </a:t>
            </a:r>
            <a:r>
              <a:rPr lang="en-IN" dirty="0" err="1"/>
              <a:t>ll.listIterator</a:t>
            </a:r>
            <a:r>
              <a:rPr lang="en-IN" dirty="0"/>
              <a:t>();</a:t>
            </a:r>
          </a:p>
          <a:p>
            <a:pPr marL="914400" lvl="2" indent="0">
              <a:buNone/>
            </a:pPr>
            <a:br>
              <a:rPr lang="en-IN" dirty="0"/>
            </a:br>
            <a:br>
              <a:rPr lang="en-IN" dirty="0"/>
            </a:br>
            <a:r>
              <a:rPr lang="en-IN" dirty="0"/>
              <a:t>Vector&lt;Integer&gt; v = </a:t>
            </a:r>
            <a:r>
              <a:rPr lang="en-IN" b="1" dirty="0"/>
              <a:t>new </a:t>
            </a:r>
            <a:r>
              <a:rPr lang="en-IN" dirty="0"/>
              <a:t>Vector&lt;&gt;();</a:t>
            </a:r>
            <a:br>
              <a:rPr lang="en-IN" dirty="0"/>
            </a:br>
            <a:r>
              <a:rPr lang="en-IN" dirty="0"/>
              <a:t>ListIterator l2 = v.listIterator();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54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1740</TotalTime>
  <Words>381</Words>
  <Application>Microsoft Macintosh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Collection Framework  Retrieving Elements from Collections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248</cp:revision>
  <dcterms:created xsi:type="dcterms:W3CDTF">2022-09-30T05:28:25Z</dcterms:created>
  <dcterms:modified xsi:type="dcterms:W3CDTF">2022-11-28T15:58:30Z</dcterms:modified>
</cp:coreProperties>
</file>