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7" r:id="rId1"/>
  </p:sldMasterIdLst>
  <p:sldIdLst>
    <p:sldId id="265" r:id="rId2"/>
    <p:sldId id="287" r:id="rId3"/>
    <p:sldId id="283" r:id="rId4"/>
    <p:sldId id="281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>
        <p:scale>
          <a:sx n="94" d="100"/>
          <a:sy n="94" d="100"/>
        </p:scale>
        <p:origin x="12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6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26:29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1909 24575,'5'-18'0,"29"-33"0,-2 8 0,4-3 0,7-8 0,3-2 0,4-4 0,1 1 0,-4 4 0,0 3 0,-4 3 0,0 1 0,-2 3 0,0 1 0,-5 5 0,-2 3 0,19-21 0,-6 10 0,0-1 0,2-2 0,-2 1 0,-7 9 0,-12 13 0,-9 9 0,-10 10 0,-3 1 0,-6 2 0,1-4 0,8-12 0,15-14 0,18-18 0,12-8 0,-3 5 0,-11 11 0,-14 19 0,-11 14 0,-7 5 0,-5 3 0,-2-1 0,-1-1 0,13-14 0,22-24 0,-8 12 0,4-4 0,4-4 0,1 0 0,-4 5 0,-2 2 0,15-14 0,-22 25 0,-12 15 0,-7 8 0,-3 5 0,-3 1 0,-1-2 0,-5 1 0,-5-2 0,-7 0 0,-8 4 0,-11 1 0,-16 5 0,17-5 0,-4 1 0,-10 4 0,-4 1 0,-8 5 0,-3 3 0,-5 2 0,0 1 0,4 1 0,1 0 0,10-5 0,3-1 0,12-5 0,5-1 0,-9 2 0,25-10 0,13-6 0,11-8 0,10-7 0,20-13 0,21-13 0,-17 13 0,3-1 0,7-5 0,1 0 0,4-2 0,0 1 0,1 1 0,-2 1 0,-6 7 0,-2 2 0,25-10 0,-25 14 0,-16 10 0,-12 4 0,-5 3 0,-3 1 0,12 1 0,13 0 0,9 0 0,1 0 0,-11 0 0,-11 2 0,-9 5 0,-7 4 0,-3 4 0,-1 4 0,0 3 0,0 3 0,0 0 0,0-1 0,0 1 0,0 1 0,0 1 0,0 1 0,0-1 0,0-1 0,1-1 0,1 6 0,3 12 0,-1 17 0,1 18 0,-2-35 0,1-1 0,-1 0 0,0-1 0,4 28 0,-2-19 0,-1-16 0,-1-14 0,-1-8 0,0-6 0,0-3 0,0-1 0,0 2 0,-1 0 0,2 1 0,1 1 0,-1-2 0,-1 1 0,-1-2 0,1 1 0,-1 0 0,1 1 0,2-1 0,-3-3 0,-1-12 0,-1 6 0,-1-6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2:43.7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3165 24575,'46'-25'0,"-4"0"0,6-6 0,19-13 0,6-5 0,-12 9 0,3-2 0,2-2 0,14-9 0,3-3 0,1 0-545,-17 12 0,0-1 0,1 0 0,0-1 545,1 0 0,0 0 0,0 0 0,0-1 0,0 1 0,0 0 0,0 0 0,-3 1 0,13-8 0,-3 1 0,0 0-71,-2 1 0,0 1 0,-2 0 71,-4 4 0,-2 1 0,-1 1 0,-7 4 0,-2 1 0,0 0-51,25-17 0,-2 1 51,-6 3 0,-2 1 0,-4 0 0,0 0 0,-4 3 0,-1 1 0,-9 4 0,-1 1 792,-1 3 0,-2 1-792,-3 1 0,0 1 397,0 0 1,-1-1-398,-2 3 0,-2 0 116,30-24-116,-19 17 0,-18 19 0,-19 12 0,-5 3 0,-10 3 0,1-2 0,2 1 0,9-6 0,23-22 0,27-21 0,-20 17 0,1-1 0,1-1 0,-1 2 0,24-23 0,-19 19 0,-28 22 0,0 2 0,6-8 0,15-11 0,16-10 0,-4 4 0,-15 14 0,-12 12 0,-16 11 0,-8 3 0,-11 2 0,-19-4 0,-10-4 0,-12-1 0,-11 0 0,-6 1 0,-16 1 0,-14-2 0,44 6 0,0 0 0,-3 1 0,1 1 0,2 0 0,1 0 0,-41 1 0,12 0 0,16 0 0,13 0 0,16 0 0,14 0 0,13 0 0,11 0 0,10 0 0,11 0 0,13 1 0,17 4 0,21 8 0,23 7 0,-42-8 0,1 1 0,1-1 0,-2-1 0,39 11 0,-23-5 0,-25-5 0,-18-4 0,-11 0 0,-7-3 0,-4 0 0,-3-2 0,1-1 0,0 1 0,0-2 0,1-1 0,1 0 0,2 0 0,9 0 0,12 0 0,9 0 0,3 0 0,-7 0 0,-12 0 0,-10 2 0,-7 1 0,-4 2 0,-1 1 0,0 2 0,0 4 0,0 5 0,0 8 0,0 8 0,0 9 0,0 14 0,0 10 0,-1 3 0,-1-4 0,-2-13 0,2-13 0,0-10 0,2-8 0,0-5 0,0-6 0,0-3 0,0-2 0,0-1 0,0 0 0,0 0 0,0 1 0,0 7 0,0 13 0,0 20 0,0 15 0,0 10 0,2-5 0,1-15 0,2-14 0,-1-15 0,-1-13 0,-1-5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2:46.8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2325 24575,'0'-62'0,"0"7"0,0-9 0,4 0 0,1-7 0,1-3 0,2-9 0,2-3 0,3-1 0,1-4 0,3-1 0,3 3 0,0 7 0,2 3 0,0 3 0,9-17 0,-1 5 0,-3 15 0,-1 5 0,11-24 0,-13 30 0,-11 27 0,-6 15 0,-4 5 0,5-23 0,15-33 0,-5 20 0,2-3 0,4-6 0,1 0 0,-2 9 0,-1 4 0,12-18 0,-14 34 0,-8 22 0,-5 10 0,-4 6 0,-2 4 0,-1 3 0,0-1 0,0-2 0,-4-1 0,-9 0 0,-8 3 0,-7 1 0,-8 6 0,-12 11 0,-16 15 0,-11 8 0,3-1 0,16-12 0,19-15 0,13-10 0,15-10 0,2-5 0,12-8 0,5-5 0,5-5 0,8-6 0,2-2 0,-1 2 0,-1 6 0,-4 3 0,-1 0 0,12-6 0,9-6 0,11-4 0,12-5 0,1-5 0,10-7 0,-1 0 0,-10 5 0,-16 14 0,-16 14 0,-16 11 0,-5 9 0,-9 7 0,0 9 0,0 9 0,0 10 0,0 6 0,0 4 0,2-1 0,2-5 0,2-4 0,3-3 0,1-3 0,4 3 0,4 7 0,1 5 0,2 3 0,-1-7 0,-4-10 0,-3-9 0,-3-8 0,-2-5 0,1-3 0,-3-1 0,1-2 0,-1-1 0,-2-2 0,-1-3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2:50.6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133 96 24575,'26'58'0,"2"-12"0,7 5 0,19 21 0,8 7-364,-11-13 1,4 5 0,0 0 363,2 3 0,1 2 0,-1-2-310,-4-2 1,0 0 0,-1-1 309,-1 0 0,-1 1 0,-1-3 0,-5-7 0,-1-1 0,-1-1 101,-2-1 0,0 0 0,-1-1-101,16 24 0,-4-4 0,-13-18 0,-3-3 0,-5-8 0,-3-5 520,9 15-520,-14-26 998,-9-15-998,-5-8 197,-6-4-197,-13-9 0,-18-13 0,-19-19 0,-17-20 0,-4-16 0,35 33 0,0-2 0,-1-2 0,-1-2 0,-2-6 0,0-3 0,-4-3 0,0-2 0,-4-7 0,0-2 0,-1-3 0,0 0 0,2 2 0,0 1 0,0-1 0,2 2 0,3 7 0,1 2 0,3 5 0,2 2 0,3 5 0,1 3 0,-19-27 0,12 19 0,12 17 0,9 12 0,8 12 0,1 0 0,5 7 0,-2-3 0,-2-5 0,-9-12 0,-8-14 0,-3-7 0,0 2 0,5 11 0,8 11 0,4 7 0,6 7 0,1 1 0,0 0 0,-1 0 0,0-4 0,-8-12 0,-4-8 0,-4-6 0,1 1 0,7 11 0,4 6 0,1 8 0,2 2 0,0 3 0,0 1 0,0 0 0,-2 2 0,0 1 0,-1 4 0,1 8 0,-2 13 0,2 14 0,1 13 0,3 4 0,2 4 0,0-2 0,0-1 0,0-2 0,0-5 0,1-1 0,2-4 0,3-6 0,3-6 0,2-7 0,-1-3 0,-1-3 0,-2-2 0,0-6 0,0-5 0,-2-5 0,-1-8 0,-3-11 0,-1-11 0,0-7 0,0-10 0,0-6 0,0-7 0,0-6 0,3 2 0,0-3 0,2 4 0,1 5 0,-1 8 0,-1 8 0,-1 8 0,-2 5 0,-1 4 0,0 2 0,0 2 0,0 3 0,0 3 0,0 2 0,0 4 0,1 0 0,1 1 0,1-2 0,2-2 0,0-3 0,2 1 0,2 1 0,1 1 0,0 3 0,2 2 0,2 2 0,2 2 0,1 0 0,-1 0 0,-2 2 0,-1 5 0,4 2 0,11 2 0,17 0 0,19-1 0,14 1 0,4 2 0,-9 3 0,-19-1 0,-17 2 0,-15-3 0,-8-2 0,-4 2 0,-4-1 0,1 2 0,-1-1 0,0-3 0,-3-2 0,-2-4 0,-7-7 0,3 1 0,-4-3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3:1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0 678 24575,'0'43'0,"0"-1"0,0 8 0,0 3 0,0 17 0,0 4 0,0-17 0,0 3 0,0-1 0,0 2 0,0 0 0,0 1 0,0 0 0,0 0 0,0-1 0,0-1 0,0-2 0,0-2 0,0 20 0,0-4 0,0-9 0,0-2 0,0-15 0,0-5 0,2 12 0,0-22 0,0-13 0,1-6 0,-1-4 0,1-3 0,1-1 0,-3 0 0,1 1 0,-2 0 0,2-2 0,-1 2 0,2 2 0,-2 3 0,1 2 0,0 2 0,-1-3 0,3-3 0,-2-4 0,-1-1 0,2-2 0,1 1 0,3-2 0,14-2 0,14 0 0,27 0 0,-15 0 0,5 2 0,16 0 0,5 0 0,-12 0 0,3 0 0,3 0-465,9 1 0,1 1 0,2 0 465,-14 1 0,0-1 0,1 2 0,1 0 0,3 1 0,-1 0 0,2 0 0,0 1 0,0 1 0,0 0 0,0 1 0,1-2 0,0 1 0,2 1 0,-1-3 0,0 2 0,-1-1 0,1 0 0,0 0 0,0-1-433,-1 0 0,1-1 1,0 1-1,0-1 433,1 0 0,0 0 0,0-1 0,-1 0 0,-1 1 0,0-1 0,0 0 0,0-1 0,-3 0 0,1 0 0,-2 0 0,0 0-252,15-1 1,-1 0 0,-3-1 251,-7 1 0,-1-1 0,-3-1 0,-8 1 0,-2 0 0,-3 0 0,13 0 0,-6 0 606,-14 0 0,-4 0-606,9 0 1777,-22 0-1777,-18-1 891,-6-4-891,-7-3 0,0-6 0,0-5 0,0-5 0,-1-1 0,-2 1 0,0-1 0,-1 1 0,-1-8 0,-5-20 0,3 11 0,-1-6 0,-2-13 0,-1-6 0,0-11 0,-2-2 0,5 22 0,-1-1 0,1 1 0,0-1 0,-1 1 0,1 0 0,0 1 0,1 1 0,-1 0 0,-3-25 0,1 2 0,0 2 0,1 2 0,2 6 0,-1 3 0,2 10 0,0 3 0,-1-23 0,2 33 0,3 20 0,0 14 0,2 3 0,0 0 0,0 0 0,0-4 0,0 0 0,0-1 0,0-1 0,0 3 0,0 0 0,0-8 0,0-9 0,-1-6 0,-3-1 0,-2 9 0,-4 8 0,-5 5 0,-9-1 0,-13-6 0,-14-7 0,-16-10 0,28 15 0,-3-1 0,-9-4 0,-3 1 0,-5-2 0,-2 1 0,-4 1 0,-2 2 0,-1 0 0,-2 2 0,3 3 0,0 1 0,0 3 0,-1 0 0,1 2 0,-1 1 0,2 1 0,-1 1 0,0 1 0,-1 1 0,2 1 0,-1 0 0,2 0 0,0 1 0,2 1 0,0 1 0,2 0 0,0-1 0,0 2 0,1 0 0,-1 0 0,0 0 0,-2 0 0,-1 0 0,0 0 0,0 0 0,-3 0 0,1 0 0,1 0 0,1 0 0,-1 0 0,1 0 0,5 0 0,0 0 0,3 0 0,0 0 0,1 1 0,1 1 0,0 0 0,0 1 0,1 2 0,0 0 0,3 2 0,1 1 0,2-2 0,3 1 0,-33 7 0,18-1 0,17-1 0,18-3 0,11-1 0,8-4 0,3 3 0,2-3 0,0 1 0,0 1 0,-1-2 0,-1 0 0,-9 0 0,-12 2 0,-12 5 0,-10 2 0,0 1 0,6-1 0,12-3 0,11-2 0,9 0 0,5-1 0,2 3 0,0 1 0,0 3 0,0 1 0,0 1 0,0 1 0,0 1 0,0 2 0,0-1 0,0-1 0,0 0 0,0-3 0,0 0 0,0-1 0,0 0 0,2-1 0,0 1 0,0 1 0,2 0 0,-2-2 0,0 1 0,-1-5 0,-1 0 0,0-6 0,0 2 0,0 0 0,0 1 0,0 0 0,0 0 0,0 0 0,0 0 0,0 0 0,0 1 0,0 0 0,0 0 0,0 1 0,0 1 0,0 1 0,0 2 0,0-1 0,0 0 0,0-1 0,0 0 0,0-3 0,0 0 0,0-1 0,0-1 0,0 0 0,0 1 0,0 2 0,0 4 0,0 2 0,0-2 0,0-5 0,0-3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3:10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24575,'42'0'0,"-8"7"0,7 3 0,3 2 0,-1 1 0,3 2 0,2 1 0,0 2-1967,-3-2 1,0 1 0,2 1 0,-1 1 0,-1 1 1848,2 0 0,-1 2 0,0 0 1,-1 0-1,-1 0 118,4 4 0,-2 0 0,0 1 0,-2-1 495,-2-2 1,-2 1 0,0-1 0,-2 0-496,6 4 0,-2 0 0,-2-1 0,-4-4 0,-1 0 0,-2-2 854,2 3 1,-2-2-855,13 9 0,-13-10 0,-16-8 5870,-8-7-5870,-4-3 858,-3-2-858,-1 1 0,-1 2 0,1 2 0,7 3 0,14 8 0,16 10 0,-14-11 0,1 2 0,1 0 0,-2 0 0,17 15 0,-12-9 0,-11-6 0,-8-7 0,-6-5 0,-2-1 0,-2-2 0,0 0 0,0 0 0,0 0 0,1-1 0,1-1 0,4 1 0,6 3 0,6 4 0,3 3 0,-2-1 0,-6-2 0,-5-4 0,-3-5 0,-3-4 0,-1 2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3:13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1 200 24575,'0'33'0,"0"15"0,0 30 0,0 22 0,0-46 0,0 0 0,1 46 0,2-20 0,2-11 0,3-10 0,-1-10 0,0-8 0,0 0 0,-1 4 0,2 9 0,-2 2 0,-1-6 0,-1-8 0,-1-26 0,-2-19 0,-1-37 0,0-22 0,-3-17 0,0-6 0,-3 7 0,1 4 0,2 1 0,1 1 0,2 6 0,0 11 0,0 17 0,0 15 0,0 9 0,0 2 0,0 0 0,0-2 0,0-3 0,0-4 0,0-7 0,0-7 0,0-8 0,0-5 0,0 1 0,0 5 0,0 11 0,0 9 0,0 9 0,0 3 0,0 3 0,0 1 0,0-1 0,0-1 0,0 0 0,0-1 0,0-4 0,0-1 0,0 0 0,1 5 0,1 3 0,2 1 0,3 3 0,0 0 0,3 1 0,2 1 0,2 0 0,8 1 0,7 4 0,10 6 0,23 4 0,33 0 0,-27-7 0,6-2 0,16-1 0,4 0 0,5-2 0,1 1 0,-32-1 0,-1 1 0,0-1 0,26 0 0,-3 1 0,-7 1 0,-4-1 0,-9 0 0,-5-1 0,31 0 0,-33 2 0,-31-2 0,-18-3 0,-12-6 0,-18-9 0,8 5 0,-7-1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5:48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0 609 24575,'0'38'0,"0"1"0,0 5 0,0 4 0,0 15 0,0 3 0,0-14 0,0 1 0,0 0 0,0 2 0,0 0 0,0 0 0,0 1 0,0 0 0,0-1 0,0-2 0,0 0 0,0-3 0,0 18 0,0-3 0,0-8 0,0-3 0,0-13 0,0-4 0,2 11 0,0-20 0,-1-12 0,2-6 0,-1-2 0,1-4 0,0 0 0,-2 0 0,1 0 0,-2 0 0,1-1 0,1 2 0,0 1 0,-1 3 0,1 2 0,0 1 0,-1-1 0,2-5 0,-1-2 0,-1-2 0,1 0 0,2-1 0,2-1 0,13-1 0,13-1 0,24 0 0,-14 1 0,5 0 0,14 1 0,4 0 0,-10 0 0,3 0 0,2 0-465,8 1 0,1 1 0,2 0 465,-13 0 0,1 1 0,0 0 0,1 0 0,3 2 0,-1-1 0,2 1 0,-1 0 0,1 1 0,0 1 0,0 0 0,0-1 0,1 0 0,1 1 0,0-2 0,0 1 0,-1-1 0,0 0 0,0 1 0,1-2-433,-1 1 0,1-2 1,-1 2-1,0-1 433,2-1 0,-1 0 0,1 0 0,-1 0 0,-2 0 0,1 0 0,0 0 0,-1-1 0,-2-1 0,0 2 0,0-2 0,-1 1-252,13-2 1,0 2 0,-2-2 251,-8 1 0,-1-1 0,-2-1 0,-7 1 0,-2 0 0,-2 0 0,11 0 0,-5 0 606,-13 0 0,-4 0-606,9 0 1777,-20 0-1777,-17-1 891,-4-3-891,-7-4 0,0-5 0,0-3 0,0-6 0,-1 0 0,-2 0 0,0-1 0,0 2 0,-2-7 0,-4-20 0,3 11 0,-1-4 0,-2-13 0,0-6 0,-2-9 0,0-2 0,3 20 0,1-1 0,-1 1 0,1-1 0,-1 1 0,1 0 0,0 0 0,0 2 0,0-1 0,-2-21 0,-1 0 0,1 3 0,1 1 0,1 6 0,1 3 0,0 9 0,1 2 0,-2-20 0,3 29 0,2 18 0,1 13 0,1 2 0,0 1 0,0-1 0,0-2 0,0-1 0,0-1 0,0-1 0,0 2 0,0 1 0,0-8 0,0-6 0,-2-7 0,-1-1 0,-3 8 0,-2 8 0,-5 4 0,-9-1 0,-11-6 0,-13-5 0,-14-10 0,24 14 0,-1-1 0,-9-3 0,-2 1 0,-6-3 0,-1 1 0,-3 2 0,-2 0 0,-1 2 0,-2 0 0,3 4 0,0 1 0,-1 2 0,0 0 0,1 2 0,-1 1 0,2 1 0,-1 1 0,0 0 0,-1 2 0,1 0 0,0 0 0,1 1 0,2 0 0,-1 2 0,2-1 0,1 2 0,1-2 0,-1 2 0,1 0 0,-1 0 0,0 0 0,-1 0 0,-1 0 0,-1 0 0,0 0 0,-2 0 0,1 0 0,0 0 0,2 0 0,-1 0 0,1 0 0,3 0 0,1 0 0,2 0 0,2 0 0,-1 1 0,1 0 0,1 2 0,0 0 0,0 0 0,1 3 0,1 0 0,2 0 0,3 0 0,1 0 0,-29 7 0,15-2 0,17 0 0,15-3 0,11 0 0,6-5 0,4 4 0,1-4 0,0 2 0,0 0 0,-1-1 0,-1-1 0,-8 1 0,-10 2 0,-12 3 0,-9 3 0,1 0 0,5 0 0,10-3 0,11-2 0,8 0 0,5 0 0,1 2 0,0 1 0,0 2 0,0 2 0,0-1 0,0 3 0,0 0 0,0 2 0,0-1 0,0 0 0,0-1 0,0-3 0,0 1 0,0-1 0,0-1 0,1 0 0,1 0 0,0 1 0,1 1 0,-1-2 0,0 0 0,-2-4 0,0 0 0,0-5 0,0 2 0,0-1 0,0 2 0,0-1 0,0 0 0,0 0 0,0 1 0,0 0 0,0 0 0,0 0 0,0 0 0,0 1 0,0 1 0,0 1 0,0 2 0,0-1 0,0 0 0,0-1 0,0 0 0,0-3 0,0 0 0,0 0 0,0-2 0,0 1 0,0 0 0,0 2 0,0 4 0,0 2 0,0-3 0,0-3 0,0-3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7:44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0 475 24575,'0'30'0,"0"0"0,0 4 0,0 4 0,0 10 0,0 4 0,0-12 0,0 2 0,0 0 0,0 0 0,0 1 0,0 0 0,0 1 0,0-1 0,0 0 0,0-1 0,0-1 0,0-2 0,0 14 0,0-3 0,0-5 0,0-3 0,0-10 0,0-3 0,2 8 0,1-15 0,-1-10 0,2-3 0,-2-4 0,2-1 0,-1-1 0,-1 0 0,0 0 0,-2 0 0,2 0 0,0 0 0,1 2 0,-2 2 0,2 2 0,-1 0 0,0-1 0,2-3 0,-2-2 0,0-1 0,1-1 0,2 1 0,2-2 0,18-2 0,17 1 0,30-1 0,-18 1 0,7 1 0,18 0 0,6 0 0,-14 0 0,4 0 0,3 0-465,10 1 0,1 0 0,4 1 465,-18 0 0,1-1 0,1 2 0,1 0 0,3 0 0,0 1 0,2-1 0,-1 1 0,0 1 0,1 0 0,0 0 0,1 0 0,0 0 0,2 0 0,-1-1 0,0 1 0,-1-1 0,1 0 0,0 0 0,0 0-433,-1-1 0,1 0 1,0 1-1,0-1 433,1-1 0,0 1 0,0-1 0,0 1 0,-2-1 0,0 0 0,-1 0 0,0 0 0,-2-1 0,0 1 0,-1-1 0,-1 0-252,18 0 1,-2 0 0,-2-1 251,-9 0 0,-2 0 0,-4 0 0,-7 0 0,-4 0 0,-3 0 0,15 0 0,-6 0 606,-17 0 0,-5 0-606,11 0 1777,-26 0-1777,-21-1 891,-7-2-891,-8-3 0,0-4 0,0-3 0,0-4 0,-1-1 0,-2 1 0,-1 0 0,-1 0 0,-1-5 0,-6-15 0,4 9 0,0-5 0,-4-9 0,-1-4 0,0-8 0,-2-2 0,5 16 0,1 0 0,-1 0 0,0 0 0,0 0 0,1 0 0,0 1 0,0 0 0,0 0 0,-3-16 0,-1-1 0,2 4 0,0-1 0,3 6 0,-1 1 0,2 8 0,0 2 0,-2-17 0,4 24 0,3 14 0,0 9 0,2 2 0,0 1 0,0-1 0,0-2 0,0 0 0,0-1 0,0-1 0,0 2 0,0 0 0,0-5 0,0-6 0,-2-4 0,-3-2 0,-2 7 0,-4 5 0,-6 4 0,-11 0 0,-15-6 0,-17-3 0,-18-8 0,32 10 0,-2 0 0,-12-2 0,-2 0 0,-7-1 0,-3 0 0,-4 1 0,-1 1 0,-3 0 0,-1 1 0,3 3 0,0 1 0,0 2 0,-1-1 0,1 2 0,-1 1 0,2 1 0,-1-1 0,0 2 0,-1 1 0,2 0 0,-1 0 0,2 0 0,1 1 0,0 1 0,2 0 0,2 0 0,1 0 0,-1 1 0,1 0 0,-2 0 0,1 0 0,-2 0 0,-1 0 0,-1 0 0,0 0 0,-2 0 0,0 0 0,1 0 0,1 0 0,0 0 0,1 0 0,4 0 0,1 0 0,4 0 0,1 0 0,-1 1 0,2 0 0,0 1 0,1 0 0,0 1 0,0 1 0,4 1 0,0 0 0,5-1 0,1 1 0,-38 5 0,21-1 0,20-1 0,21-1 0,13-1 0,10-4 0,3 3 0,2-2 0,0 1 0,0 0 0,-1-1 0,-2-1 0,-10 1 0,-13 2 0,-15 2 0,-12 2 0,0 1 0,9-1 0,11-2 0,15-1 0,10-1 0,6 0 0,2 2 0,0 1 0,0 1 0,0 2 0,0 0 0,0 1 0,0 1 0,0 1 0,0-1 0,0 0 0,0-1 0,0-1 0,0-1 0,0 0 0,0 0 0,2-1 0,0 0 0,1 2 0,1 0 0,-1-2 0,-1 1 0,-1-4 0,-1 0 0,0-3 0,0 0 0,0 1 0,0 0 0,0 0 0,0 0 0,0 0 0,0 0 0,0 1 0,0 0 0,0-1 0,0 1 0,0 1 0,0 0 0,0 1 0,0 1 0,0 0 0,0 0 0,0-1 0,0 0 0,0-2 0,0 0 0,0-1 0,0-1 0,0 1 0,0 0 0,0 2 0,0 2 0,0 2 0,0-2 0,0-3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8:52.6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118 529 24575,'0'-19'0,"0"-7"0,0-2 0,1 2 0,1 4 0,0 7 0,2 1 0,0-1 0,-2-1 0,3 1 0,-1-2 0,-1 1 0,1 0 0,-2 1 0,3 1 0,-1 1 0,0-2 0,0 0 0,-1 0 0,0 1 0,0 2 0,0 1 0,1 0 0,0 0 0,-1 1 0,-1 3 0,-2 0 0,0 0 0,0 1 0,0-1 0,0 0 0,2 0 0,1 0 0,-1 0 0,0 0 0,0 1 0,1-2 0,-1 4 0,0-3 0,-4 4 0,0 1 0,-3 1 0,-3 1 0,-3 2 0,-5 4 0,-1 8 0,-1 9 0,0 7 0,1 2 0,1-2 0,2-4 0,1-3 0,0-5 0,1-3 0,2-4 0,1-4 0,2-3 0,4-3 0,10-6 0,1 0 0,8-9 0,-6 1 0,2-2 0,0-1 0,-1 1 0,1-1 0,-2 0 0,0 1 0,-1 3 0,-2-1 0,0 0 0,0 1 0,0 0 0,-1 1 0,0 4 0,0-3 0,-1 4 0,1-1 0,-1-2 0,-1 5 0,3-3 0,-2 4 0,1 1 0,1-1 0,-2 1 0,0 0 0,-1-1 0,-1 1 0,2 3 0,3 5 0,4 6 0,5 6 0,10 10 0,6 5 0,4 1 0,-3-4 0,-10-6 0,-9-5 0,-8-5 0,-3-4 0,-1-4 0,-1-1 0,-1 0 0,1-1 0,1 0 0,2-1 0,1 0 0,-1-1 0,-1 0 0,-2 0 0,-2 2 0,0 2 0,0-3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6:29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9:27.7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161 584 24575,'0'-13'0,"0"-11"0,0-2 0,0-4 0,0 3 0,0 6 0,0 1 0,0 1 0,0 3 0,0 3 0,0 3 0,0 0 0,0 1 0,0-1 0,0 0 0,0 0 0,0 1 0,0-1 0,0 0 0,0 0 0,0 1 0,0 1 0,0 0 0,0 1 0,0 1 0,0 1 0,0-1 0,0 0 0,3 0 0,-1-1 0,1-2 0,-1-1 0,-2 0 0,0 0 0,0 0 0,0 0 0,2 1 0,1-1 0,-1 0 0,0 0 0,-2 2 0,0 1 0,0 0 0,0 0 0,0 1 0,0 0 0,0 0 0,0 1 0,0-1 0,0-1 0,0-1 0,0-1 0,0 2 0,0 1 0,0 1 0,0 0 0,-2 0 0,-1 5 0,-4 5 0,-4 11 0,-3 6 0,-4 2 0,2 1 0,0-1 0,3 0 0,2-2 0,0-4 0,0 0 0,3-10 0,-1 1 0,4-6 0,0 2 0,-1-1 0,0-1 0,1-1 0,3-4 0,7-2 0,5-5 0,6-3 0,1-2 0,-2-2 0,-2 3 0,-1 0 0,-1 3 0,-1 0 0,1 1 0,-2 2 0,5-3 0,-5 7 0,3-4 0,-6 4 0,1 1 0,-1 0 0,0 1 0,0 1 0,0 0 0,2 0 0,1 0 0,0 0 0,0 0 0,-2 0 0,0 2 0,-3 2 0,1 3 0,-2 4 0,0 1 0,-1 2 0,-2 1 0,0-2 0,0 0 0,0-2 0,0-2 0,2-3 0,0-3 0,0-1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0:58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0 609 24575,'0'38'0,"0"1"0,0 5 0,0 4 0,0 15 0,0 3 0,0-14 0,0 1 0,0 0 0,0 2 0,0 0 0,0 0 0,0 1 0,0 0 0,0-1 0,0-2 0,0 0 0,0-3 0,0 18 0,0-3 0,0-8 0,0-3 0,0-13 0,0-4 0,2 11 0,1-20 0,-1-12 0,1-6 0,-1-2 0,2-4 0,0 0 0,-2 0 0,0 0 0,-2 0 0,2-1 0,-1 2 0,2 1 0,-2 3 0,2 2 0,-1 1 0,0-1 0,2-5 0,-3-2 0,1-2 0,1 0 0,2-1 0,2-1 0,17-1 0,17-1 0,29 0 0,-17 1 0,5 0 0,19 1 0,5 0 0,-13 0 0,4 0 0,2 0-465,11 1 0,0 1 0,4 0 465,-17 0 0,1 1 0,0 0 0,2 0 0,3 2 0,-1-1 0,2 1 0,0 0 0,0 1 0,0 1 0,1 0 0,0-1 0,0 0 0,3 1 0,-2-2 0,1 1 0,-2-1 0,1 0 0,1 1 0,-1-2-433,0 1 0,0-2 1,1 2-1,-1-1 433,1-1 0,1 0 0,-1 0 0,1 0 0,-3 0 0,0 0 0,0 0 0,0-1 0,-3-1 0,1 2 0,-2-2 0,0 1-252,16-2 1,0 2 0,-3-2 251,-9 1 0,-2-1 0,-2-1 0,-9 1 0,-3 0 0,-2 0 0,13 0 0,-5 0 606,-17 0 0,-5 0-606,12 0 1777,-26 0-1777,-21-1 891,-6-3-891,-8-4 0,0-5 0,0-3 0,0-6 0,-2 0 0,0 0 0,-2-1 0,-1 2 0,-1-7 0,-5-20 0,4 11 0,-2-4 0,-2-13 0,-2-6 0,0-9 0,-1-2 0,5 20 0,-1-1 0,1 1 0,-1-1 0,1 1 0,-1 0 0,2 0 0,-1 2 0,1-1 0,-5-21 0,1 0 0,2 3 0,-1 1 0,3 6 0,-1 3 0,3 9 0,-1 2 0,-1-20 0,2 29 0,4 18 0,0 13 0,2 2 0,0 1 0,0-1 0,0-2 0,0-1 0,0-1 0,0-1 0,0 2 0,0 1 0,0-8 0,0-6 0,-2-7 0,-2-1 0,-3 8 0,-3 8 0,-7 4 0,-11-1 0,-13-6 0,-17-5 0,-18-10 0,32 14 0,-3-1 0,-11-3 0,-3 1 0,-6-3 0,-2 1 0,-4 2 0,-2 0 0,-3 2 0,0 0 0,2 4 0,1 1 0,-2 2 0,1 0 0,0 2 0,-1 1 0,3 1 0,-2 1 0,0 0 0,0 2 0,1 0 0,0 0 0,1 1 0,1 0 0,1 2 0,1-1 0,2 2 0,1-2 0,-1 2 0,1 0 0,-1 0 0,0 0 0,-2 0 0,0 0 0,-2 0 0,0 0 0,-2 0 0,1 0 0,0 0 0,1 0 0,0 0 0,1 0 0,5 0 0,0 0 0,4 0 0,1 0 0,-1 1 0,2 0 0,0 2 0,1 0 0,-1 0 0,2 3 0,2 0 0,1 0 0,4 0 0,2 0 0,-37 7 0,20-2 0,20 0 0,19-3 0,14 0 0,8-5 0,5 4 0,1-4 0,0 2 0,0 0 0,-1-1 0,-2-1 0,-9 1 0,-14 2 0,-14 3 0,-11 3 0,0 0 0,8 0 0,12-3 0,13-2 0,10 0 0,6 0 0,2 2 0,0 1 0,0 2 0,0 2 0,0-1 0,0 3 0,0 0 0,0 2 0,0-1 0,0 0 0,0-1 0,0-3 0,0 1 0,0-1 0,0-1 0,2 0 0,0 0 0,1 1 0,1 1 0,-2-2 0,0 0 0,-1-4 0,-1 0 0,0-5 0,0 2 0,0-1 0,0 2 0,0-1 0,0 0 0,0 0 0,0 1 0,0 0 0,0 0 0,0 0 0,0 0 0,0 1 0,0 1 0,0 1 0,0 2 0,0-1 0,0 0 0,0-1 0,0 0 0,0-3 0,0 0 0,0 0 0,0-2 0,0 1 0,0 0 0,0 2 0,0 4 0,0 2 0,0-3 0,0-3 0,0-3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2:37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24575,'32'0'0,"24"0"0,28 7 0,-30 3 0,1 3 0,4 5 0,1 4 0,1 4 0,0 2 0,-1 1 0,0 1 0,-6-1 0,-2-2 0,36 19 0,-25-10 0,-22-10 0,-16-10 0,-12-9 0,-9-9 0,-6-9 0,-1 5 0,0-2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2:40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11 210 24575,'0'24'0,"0"-1"0,0 2 0,0-11 0,0 7 0,0-8 0,0 4 0,0 4 0,0-1 0,0-2 0,0-1 0,0-3 0,0-3 0,0-2 0,0-3 0,0 0 0,0 2 0,0-2 0,0 3 0,0-9 0,0-10 0,0-2 0,0-9 0,0 2 0,0-2 0,0-3 0,0-2 0,0 0 0,0-3 0,0 2 0,0-2 0,0 5 0,0 3 0,0 2 0,0 4 0,-1-3 0,-1 2 0,-1 1 0,1 2 0,0 2 0,2 1 0,0 2 0,0 1 0,0 2 0,0 0 0,2 0 0,5 2 0,6 1 0,5 2 0,5-3 0,4-1 0,7-2 0,5-2 0,-1 2 0,-4 2 0,-7 3 0,-4 1 0,-4 0 0,-4 0 0,-3 0 0,-2 0 0,-2 0 0,0 0 0,0 0 0,-1 0 0,0-3 0,1 1 0,-2-2 0,-1 0 0,-1 1 0,-2 1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3:23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0 609 24575,'0'38'0,"0"1"0,0 5 0,0 4 0,0 15 0,0 3 0,0-14 0,0 1 0,0 0 0,0 2 0,0 0 0,0 0 0,0 1 0,0 0 0,0-1 0,0-2 0,0 0 0,0-3 0,0 18 0,0-3 0,0-8 0,0-3 0,0-13 0,0-4 0,2 11 0,2-20 0,-2-12 0,2-6 0,-2-2 0,3-4 0,-1 0 0,-1 0 0,-1 0 0,-2 0 0,2-1 0,0 2 0,2 1 0,-3 3 0,2 2 0,-1 1 0,0-1 0,3-5 0,-3-2 0,0-2 0,2 0 0,1-1 0,4-1 0,19-1 0,20-1 0,34 0 0,-20 1 0,7 0 0,21 1 0,7 0 0,-16 0 0,5 0 0,3 0-465,11 1 0,2 1 0,4 0 465,-21 0 0,2 1 0,1 0 0,1 0 0,3 2 0,0-1 0,3 1 0,-2 0 0,2 1 0,-1 1 0,1 0 0,0-1 0,1 0 0,2 1 0,-2-2 0,2 1 0,-2-1 0,0 0 0,1 1 0,0-2-433,0 1 0,-1-2 1,1 2-1,0-1 433,1-1 0,0 0 0,0 0 0,0 0 0,-2 0 0,-1 0 0,1 0 0,-2-1 0,-1-1 0,-1 2 0,-1-2 0,-1 1-252,20-2 1,-1 2 0,-3-2 251,-11 1 0,-1-1 0,-4-1 0,-10 1 0,-3 0 0,-4 0 0,17 0 0,-7 0 606,-19 0 0,-6 0-606,13 0 1777,-30 0-1777,-25-1 891,-6-3-891,-10-4 0,0-5 0,0-3 0,0-6 0,-2 0 0,-1 0 0,-2-1 0,0 2 0,-2-7 0,-6-20 0,4 11 0,-1-4 0,-3-13 0,-2-6 0,0-9 0,-2-2 0,6 20 0,0-1 0,0 1 0,0-1 0,-1 1 0,1 0 0,1 0 0,0 2 0,0-1 0,-4-21 0,-1 0 0,3 3 0,0 1 0,2 6 0,0 3 0,2 9 0,0 2 0,-2-20 0,4 29 0,3 18 0,1 13 0,2 2 0,0 1 0,0-1 0,0-2 0,0-1 0,0-1 0,0-1 0,0 2 0,0 1 0,0-8 0,0-6 0,-2-7 0,-4-1 0,-1 8 0,-6 8 0,-7 4 0,-12-1 0,-17-6 0,-19-5 0,-21-10 0,37 14 0,-3-1 0,-13-3 0,-3 1 0,-8-3 0,-2 1 0,-6 2 0,-1 0 0,-3 2 0,-1 0 0,3 4 0,0 1 0,-1 2 0,0 0 0,1 2 0,-1 1 0,2 1 0,-1 1 0,0 0 0,-1 2 0,2 0 0,-1 0 0,3 1 0,0 0 0,1 2 0,2-1 0,2 2 0,1-2 0,-1 2 0,1 0 0,-1 0 0,-1 0 0,-1 0 0,-1 0 0,-2 0 0,0 0 0,-2 0 0,1 0 0,0 0 0,1 0 0,1 0 0,0 0 0,6 0 0,0 0 0,5 0 0,1 0 0,-1 1 0,2 0 0,1 2 0,0 0 0,-1 0 0,2 3 0,4 0 0,0 0 0,5 0 0,2 0 0,-43 7 0,23-2 0,23 0 0,24-3 0,15 0 0,11-5 0,4 4 0,2-4 0,0 2 0,0 0 0,-2-1 0,-1-1 0,-11 1 0,-16 2 0,-17 3 0,-13 3 0,0 0 0,9 0 0,14-3 0,16-2 0,12 0 0,7 0 0,2 2 0,0 1 0,0 2 0,0 2 0,0-1 0,0 3 0,0 0 0,0 2 0,0-1 0,0 0 0,0-1 0,0-3 0,0 1 0,0-1 0,0-1 0,2 0 0,0 0 0,2 1 0,0 1 0,-1-2 0,0 0 0,-2-4 0,-1 0 0,0-5 0,0 2 0,0-1 0,0 2 0,0-1 0,0 0 0,0 0 0,0 1 0,0 0 0,0 0 0,0 0 0,0 0 0,0 1 0,0 1 0,0 1 0,0 2 0,0-1 0,0 0 0,0-1 0,0 0 0,0-3 0,0 0 0,0 0 0,0-2 0,0 1 0,0 0 0,0 2 0,0 4 0,0 2 0,0-3 0,0-3 0,0-3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3:23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0 475 24575,'0'30'0,"0"0"0,0 4 0,0 4 0,0 10 0,0 4 0,0-12 0,0 2 0,0 0 0,0 0 0,0 1 0,0 0 0,0 1 0,0-1 0,0 0 0,0-1 0,0-1 0,0-2 0,0 14 0,0-3 0,0-5 0,0-3 0,0-10 0,0-3 0,2 8 0,1-15 0,-1-10 0,2-3 0,-2-4 0,2-1 0,-1-1 0,-1 0 0,0 0 0,-2 0 0,2 0 0,0 0 0,1 2 0,-2 2 0,2 2 0,-1 0 0,0-1 0,2-3 0,-2-2 0,0-1 0,1-1 0,2 1 0,2-2 0,18-2 0,17 1 0,30-1 0,-18 1 0,7 1 0,18 0 0,6 0 0,-14 0 0,4 0 0,3 0-465,10 1 0,1 0 0,4 1 465,-18 0 0,1-1 0,1 2 0,1 0 0,3 0 0,0 1 0,2-1 0,-1 1 0,0 1 0,1 0 0,0 0 0,1 0 0,0 0 0,2 0 0,-1-1 0,0 1 0,-1-1 0,1 0 0,0 0 0,0 0-433,-1-1 0,1 0 1,0 1-1,0-1 433,1-1 0,0 1 0,0-1 0,0 1 0,-2-1 0,0 0 0,-1 0 0,0 0 0,-2-1 0,0 1 0,-1-1 0,-1 0-252,18 0 1,-2 0 0,-2-1 251,-9 0 0,-2 0 0,-4 0 0,-7 0 0,-4 0 0,-3 0 0,15 0 0,-6 0 606,-17 0 0,-5 0-606,11 0 1777,-26 0-1777,-21-1 891,-7-2-891,-8-3 0,0-4 0,0-3 0,0-4 0,-1-1 0,-2 1 0,-1 0 0,-1 0 0,-1-5 0,-6-15 0,4 9 0,0-5 0,-4-9 0,-1-4 0,0-8 0,-2-2 0,5 16 0,1 0 0,-1 0 0,0 0 0,0 0 0,1 0 0,0 1 0,0 0 0,0 0 0,-3-16 0,-1-1 0,2 4 0,0-1 0,3 6 0,-1 1 0,2 8 0,0 2 0,-2-17 0,4 24 0,3 14 0,0 9 0,2 2 0,0 1 0,0-1 0,0-2 0,0 0 0,0-1 0,0-1 0,0 2 0,0 0 0,0-5 0,0-6 0,-2-4 0,-3-2 0,-2 7 0,-4 5 0,-6 4 0,-11 0 0,-15-6 0,-17-3 0,-18-8 0,32 10 0,-2 0 0,-12-2 0,-2 0 0,-7-1 0,-3 0 0,-4 1 0,-1 1 0,-3 0 0,-1 1 0,3 3 0,0 1 0,0 2 0,-1-1 0,1 2 0,-1 1 0,2 1 0,-1-1 0,0 2 0,-1 1 0,2 0 0,-1 0 0,2 0 0,1 1 0,0 1 0,2 0 0,2 0 0,1 0 0,-1 1 0,1 0 0,-2 0 0,1 0 0,-2 0 0,-1 0 0,-1 0 0,0 0 0,-2 0 0,0 0 0,1 0 0,1 0 0,0 0 0,1 0 0,4 0 0,1 0 0,4 0 0,1 0 0,-1 1 0,2 0 0,0 1 0,1 0 0,0 1 0,0 1 0,4 1 0,0 0 0,5-1 0,1 1 0,-38 5 0,21-1 0,20-1 0,21-1 0,13-1 0,10-4 0,3 3 0,2-2 0,0 1 0,0 0 0,-1-1 0,-2-1 0,-10 1 0,-13 2 0,-15 2 0,-12 2 0,0 1 0,9-1 0,11-2 0,15-1 0,10-1 0,6 0 0,2 2 0,0 1 0,0 1 0,0 2 0,0 0 0,0 1 0,0 1 0,0 1 0,0-1 0,0 0 0,0-1 0,0-1 0,0-1 0,0 0 0,0 0 0,2-1 0,0 0 0,1 2 0,1 0 0,-1-2 0,-1 1 0,-1-4 0,-1 0 0,0-3 0,0 0 0,0 1 0,0 0 0,0 0 0,0 0 0,0 0 0,0 0 0,0 1 0,0 0 0,0-1 0,0 1 0,0 1 0,0 0 0,0 1 0,0 1 0,0 0 0,0 0 0,0-1 0,0 0 0,0-2 0,0 0 0,0-1 0,0-1 0,0 1 0,0 0 0,0 2 0,0 2 0,0 2 0,0-2 0,0-3 0,0-2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3:23.8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118 529 24575,'0'-19'0,"0"-7"0,0-2 0,1 2 0,1 4 0,0 7 0,2 1 0,0-1 0,-2-1 0,3 1 0,-1-2 0,-1 1 0,1 0 0,-2 1 0,3 1 0,-1 1 0,0-2 0,0 0 0,-1 0 0,0 1 0,0 2 0,0 1 0,1 0 0,0 0 0,-1 1 0,-1 3 0,-2 0 0,0 0 0,0 1 0,0-1 0,0 0 0,2 0 0,1 0 0,-1 0 0,0 0 0,0 1 0,1-2 0,-1 4 0,0-3 0,-4 4 0,0 1 0,-3 1 0,-3 1 0,-3 2 0,-5 4 0,-1 8 0,-1 9 0,0 7 0,1 2 0,1-2 0,2-4 0,1-3 0,0-5 0,1-3 0,2-4 0,1-4 0,2-3 0,4-3 0,10-6 0,1 0 0,8-9 0,-6 1 0,2-2 0,0-1 0,-1 1 0,1-1 0,-2 0 0,0 1 0,-1 3 0,-2-1 0,0 0 0,0 1 0,0 0 0,-1 1 0,0 4 0,0-3 0,-1 4 0,1-1 0,-1-2 0,-1 5 0,3-3 0,-2 4 0,1 1 0,1-1 0,-2 1 0,0 0 0,-1-1 0,-1 1 0,2 3 0,3 5 0,4 6 0,5 6 0,10 10 0,6 5 0,4 1 0,-3-4 0,-10-6 0,-9-5 0,-8-5 0,-3-4 0,-1-4 0,-1-1 0,-1 0 0,1-1 0,1 0 0,2-1 0,1 0 0,-1-1 0,-1 0 0,-2 0 0,-2 2 0,0 2 0,0-3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3:23.8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161 584 24575,'0'-13'0,"0"-11"0,0-2 0,0-4 0,0 3 0,0 6 0,0 1 0,0 1 0,0 3 0,0 3 0,0 3 0,0 0 0,0 1 0,0-1 0,0 0 0,0 0 0,0 1 0,0-1 0,0 0 0,0 0 0,0 1 0,0 1 0,0 0 0,0 1 0,0 1 0,0 1 0,0-1 0,0 0 0,3 0 0,-1-1 0,1-2 0,-1-1 0,-2 0 0,0 0 0,0 0 0,0 0 0,2 1 0,1-1 0,-1 0 0,0 0 0,-2 2 0,0 1 0,0 0 0,0 0 0,0 1 0,0 0 0,0 0 0,0 1 0,0-1 0,0-1 0,0-1 0,0-1 0,0 2 0,0 1 0,0 1 0,0 0 0,-2 0 0,-1 5 0,-4 5 0,-4 11 0,-3 6 0,-4 2 0,2 1 0,0-1 0,3 0 0,2-2 0,0-4 0,0 0 0,3-10 0,-1 1 0,4-6 0,0 2 0,-1-1 0,0-1 0,1-1 0,3-4 0,7-2 0,5-5 0,6-3 0,1-2 0,-2-2 0,-2 3 0,-1 0 0,-1 3 0,-1 0 0,1 1 0,-2 2 0,5-3 0,-5 7 0,3-4 0,-6 4 0,1 1 0,-1 0 0,0 1 0,0 1 0,0 0 0,2 0 0,1 0 0,0 0 0,0 0 0,-2 0 0,0 2 0,-3 2 0,1 3 0,-2 4 0,0 1 0,-1 2 0,-2 1 0,0-2 0,0 0 0,0-2 0,0-2 0,2-3 0,0-3 0,0-1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8:24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8:24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9:02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 1019 24575,'0'-17'0,"0"-23"0,0-43 0,0 28 0,0-3 0,0-5 0,0 2 0,0-39 0,0 36 0,0 35 0,0 12 0,0 13 0,0-2 0,0 0 0,0 1 0,0-1 0,0 1 0,0-2 0,0-2 0,0-1 0,0-3 0,0 2 0,0 1 0,0 1 0,0 2 0,0-1 0,0 1 0,0-1 0,0-1 0,0 0 0,0-3 0,0-3 0,0-1 0,0-3 0,0 2 0,0 3 0,0 4 0,0 2 0,0 2 0,0-1 0,0-2 0,0 0 0,0-1 0,0 2 0,0-3 0,0 5 0,0-1 0,-1 4 0,-3 1 0,-2 2 0,-4 3 0,-8 14 0,-6 11 0,-4 6 0,2 2 0,4-4 0,3-2 0,-1 0 0,3-2 0,0-4 0,3-1 0,1-3 0,1-3 0,2-2 0,2-6 0,4-6 0,2-5 0,5-6 0,4-4 0,6-3 0,4-6 0,2 0 0,-1 0 0,1-2 0,-2 3 0,-3 2 0,-3 1 0,-2 4 0,0-1 0,2 1 0,1-1 0,0-1 0,2 1 0,0-2 0,3-3 0,-1-1 0,0 1 0,-2 3 0,-2 3 0,-1 1 0,-1 1 0,0 3 0,-1 1 0,0 0 0,-1 2 0,-1 0 0,1 0 0,1 1 0,0 1 0,-2-1 0,-1 0 0,-2 2 0,0 0 0,0 2 0,0 1 0,-1 2 0,-2 4 0,2 5 0,-1 4 0,3 3 0,1 1 0,-2 2 0,3 1 0,2 1 0,1-3 0,1-2 0,0-8 0,-3-2 0,0-3 0,-2-1 0,0-2 0,-2-1 0,1-2 0,-1 4 0,0-3 0,0 3 0,-1-2 0,-2 2 0,-1 0 0,0-1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9:35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0 678 24575,'0'43'0,"0"-1"0,0 8 0,0 3 0,0 17 0,0 4 0,0-17 0,0 3 0,0-1 0,0 2 0,0 0 0,0 1 0,0 0 0,0 0 0,0-1 0,0-1 0,0-2 0,0-2 0,0 20 0,0-4 0,0-9 0,0-2 0,0-15 0,0-5 0,2 12 0,0-22 0,0-13 0,1-6 0,-1-4 0,1-3 0,1-1 0,-3 0 0,1 1 0,-2 0 0,2-2 0,-1 2 0,2 2 0,-2 3 0,1 2 0,0 2 0,-1-3 0,3-3 0,-2-4 0,-1-1 0,2-2 0,1 1 0,3-2 0,14-2 0,14 0 0,27 0 0,-15 0 0,5 2 0,16 0 0,5 0 0,-12 0 0,3 0 0,3 0-465,9 1 0,1 1 0,2 0 465,-14 1 0,0-1 0,1 2 0,1 0 0,3 1 0,-1 0 0,2 0 0,0 1 0,0 1 0,0 0 0,0 1 0,1-2 0,0 1 0,2 1 0,-1-3 0,0 2 0,-1-1 0,1 0 0,0 0 0,0-1-433,-1 0 0,1-1 1,0 1-1,0-1 433,1 0 0,0 0 0,0-1 0,-1 0 0,-1 1 0,0-1 0,0 0 0,0-1 0,-3 0 0,1 0 0,-2 0 0,0 0-252,15-1 1,-1 0 0,-3-1 251,-7 1 0,-1-1 0,-3-1 0,-8 1 0,-2 0 0,-3 0 0,13 0 0,-6 0 606,-14 0 0,-4 0-606,9 0 1777,-22 0-1777,-18-1 891,-6-4-891,-7-3 0,0-6 0,0-5 0,0-5 0,-1-1 0,-2 1 0,0-1 0,-1 1 0,-1-8 0,-5-20 0,3 11 0,-1-6 0,-2-13 0,-1-6 0,0-11 0,-2-2 0,5 22 0,-1-1 0,1 1 0,0-1 0,-1 1 0,1 0 0,0 1 0,1 1 0,-1 0 0,-3-25 0,1 2 0,0 2 0,1 2 0,2 6 0,-1 3 0,2 10 0,0 3 0,-1-23 0,2 33 0,3 20 0,0 14 0,2 3 0,0 0 0,0 0 0,0-4 0,0 0 0,0-1 0,0-1 0,0 3 0,0 0 0,0-8 0,0-9 0,-1-6 0,-3-1 0,-2 9 0,-4 8 0,-5 5 0,-9-1 0,-13-6 0,-14-7 0,-16-10 0,28 15 0,-3-1 0,-9-4 0,-3 1 0,-5-2 0,-2 1 0,-4 1 0,-2 2 0,-1 0 0,-2 2 0,3 3 0,0 1 0,0 3 0,-1 0 0,1 2 0,-1 1 0,2 1 0,-1 1 0,0 1 0,-1 1 0,2 1 0,-1 0 0,2 0 0,0 1 0,2 1 0,0 1 0,2 0 0,0-1 0,0 2 0,1 0 0,-1 0 0,0 0 0,-2 0 0,-1 0 0,0 0 0,0 0 0,-3 0 0,1 0 0,1 0 0,1 0 0,-1 0 0,1 0 0,5 0 0,0 0 0,3 0 0,0 0 0,1 1 0,1 1 0,0 0 0,0 1 0,1 2 0,0 0 0,3 2 0,1 1 0,2-2 0,3 1 0,-33 7 0,18-1 0,17-1 0,18-3 0,11-1 0,8-4 0,3 3 0,2-3 0,0 1 0,0 1 0,-1-2 0,-1 0 0,-9 0 0,-12 2 0,-12 5 0,-10 2 0,0 1 0,6-1 0,12-3 0,11-2 0,9 0 0,5-1 0,2 3 0,0 1 0,0 3 0,0 1 0,0 1 0,0 1 0,0 1 0,0 2 0,0-1 0,0-1 0,0 0 0,0-3 0,0 0 0,0-1 0,0 0 0,2-1 0,0 1 0,0 1 0,2 0 0,-2-2 0,0 1 0,-1-5 0,-1 0 0,0-6 0,0 2 0,0 0 0,0 1 0,0 0 0,0 0 0,0 0 0,0 0 0,0 0 0,0 1 0,0 0 0,0 0 0,0 1 0,0 1 0,0 1 0,0 2 0,0-1 0,0 0 0,0-1 0,0 0 0,0-3 0,0 0 0,0-1 0,0-1 0,0 0 0,0 1 0,0 2 0,0 4 0,0 2 0,0-2 0,0-5 0,0-3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0:32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0 609 24575,'0'38'0,"0"1"0,0 5 0,0 4 0,0 15 0,0 3 0,0-14 0,0 1 0,0 0 0,0 2 0,0 0 0,0 0 0,0 1 0,0 0 0,0-1 0,0-2 0,0 0 0,0-3 0,0 18 0,0-3 0,0-8 0,0-3 0,0-13 0,0-4 0,2 11 0,0-20 0,-1-12 0,2-6 0,-1-2 0,1-4 0,0 0 0,-2 0 0,1 0 0,-2 0 0,1-1 0,1 2 0,0 1 0,-1 3 0,1 2 0,0 1 0,-1-1 0,2-5 0,-1-2 0,-1-2 0,1 0 0,2-1 0,2-1 0,13-1 0,13-1 0,24 0 0,-14 1 0,5 0 0,14 1 0,4 0 0,-10 0 0,3 0 0,2 0-465,8 1 0,1 1 0,2 0 465,-13 0 0,1 1 0,0 0 0,1 0 0,3 2 0,-1-1 0,2 1 0,-1 0 0,1 1 0,0 1 0,0 0 0,0-1 0,1 0 0,1 1 0,0-2 0,0 1 0,-1-1 0,0 0 0,0 1 0,1-2-433,-1 1 0,1-2 1,-1 2-1,0-1 433,2-1 0,-1 0 0,1 0 0,-1 0 0,-2 0 0,1 0 0,0 0 0,-1-1 0,-2-1 0,0 2 0,0-2 0,-1 1-252,13-2 1,0 2 0,-2-2 251,-8 1 0,-1-1 0,-2-1 0,-7 1 0,-2 0 0,-2 0 0,11 0 0,-5 0 606,-13 0 0,-4 0-606,9 0 1777,-20 0-1777,-17-1 891,-4-3-891,-7-4 0,0-5 0,0-3 0,0-6 0,-1 0 0,-2 0 0,0-1 0,0 2 0,-2-7 0,-4-20 0,3 11 0,-1-4 0,-2-13 0,0-6 0,-2-9 0,0-2 0,3 20 0,1-1 0,-1 1 0,1-1 0,-1 1 0,1 0 0,0 0 0,0 2 0,0-1 0,-2-21 0,-1 0 0,1 3 0,1 1 0,1 6 0,1 3 0,0 9 0,1 2 0,-2-20 0,3 29 0,2 18 0,1 13 0,1 2 0,0 1 0,0-1 0,0-2 0,0-1 0,0-1 0,0-1 0,0 2 0,0 1 0,0-8 0,0-6 0,-2-7 0,-1-1 0,-3 8 0,-2 8 0,-5 4 0,-9-1 0,-11-6 0,-13-5 0,-14-10 0,24 14 0,-1-1 0,-9-3 0,-2 1 0,-6-3 0,-1 1 0,-3 2 0,-2 0 0,-1 2 0,-2 0 0,3 4 0,0 1 0,-1 2 0,0 0 0,1 2 0,-1 1 0,2 1 0,-1 1 0,0 0 0,-1 2 0,1 0 0,0 0 0,1 1 0,2 0 0,-1 2 0,2-1 0,1 2 0,1-2 0,-1 2 0,1 0 0,-1 0 0,0 0 0,-1 0 0,-1 0 0,-1 0 0,0 0 0,-2 0 0,1 0 0,0 0 0,2 0 0,-1 0 0,1 0 0,3 0 0,1 0 0,2 0 0,2 0 0,-1 1 0,1 0 0,1 2 0,0 0 0,0 0 0,1 3 0,1 0 0,2 0 0,3 0 0,1 0 0,-29 7 0,15-2 0,17 0 0,15-3 0,11 0 0,6-5 0,4 4 0,1-4 0,0 2 0,0 0 0,-1-1 0,-1-1 0,-8 1 0,-10 2 0,-12 3 0,-9 3 0,1 0 0,5 0 0,10-3 0,11-2 0,8 0 0,5 0 0,1 2 0,0 1 0,0 2 0,0 2 0,0-1 0,0 3 0,0 0 0,0 2 0,0-1 0,0 0 0,0-1 0,0-3 0,0 1 0,0-1 0,0-1 0,1 0 0,1 0 0,0 1 0,1 1 0,-1-2 0,0 0 0,-2-4 0,0 0 0,0-5 0,0 2 0,0-1 0,0 2 0,0-1 0,0 0 0,0 0 0,0 1 0,0 0 0,0 0 0,0 0 0,0 0 0,0 1 0,0 1 0,0 1 0,0 2 0,0-1 0,0 0 0,0-1 0,0 0 0,0-3 0,0 0 0,0 0 0,0-2 0,0 1 0,0 0 0,0 2 0,0 4 0,0 2 0,0-3 0,0-3 0,0-3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0:34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0 716 24575,'0'45'0,"0"0"0,0 8 0,0 3 0,0 17 0,0 6 0,0-19 0,0 3 0,0 0 0,0 1 0,0 1 0,0-1 0,0 3 0,0-2 0,0 0 0,0-2 0,0-2 0,0-1 0,0 19 0,0-3 0,0-9 0,0-3 0,0-15 0,0-6 0,2 13 0,2-23 0,-2-14 0,2-7 0,-2-3 0,3-4 0,-1 0 0,-2-1 0,1 1 0,-3 0 0,2-1 0,0 1 0,1 2 0,-2 4 0,3 2 0,-2 1 0,0-2 0,2-4 0,-1-3 0,-1-3 0,1 0 0,3 0 0,3-2 0,18-2 0,20-1 0,35 2 0,-20-1 0,6 1 0,21 1 0,7 0 0,-15 0 0,3 0 0,5 0-465,10 2 0,2 0 0,4 0 465,-20 1 0,0 0 0,3 0 0,0 2 0,3 0 0,1 0 0,1 0 0,0 2 0,0 0 0,1 1 0,0 0 0,0-1 0,1 0 0,2 1 0,-1-2 0,1 1 0,-2-1 0,1 0 0,-1 1 0,1-2-433,0 0 0,0 0 1,0 0-1,0-1 433,1 0 0,1 0 0,-1 0 0,0-1 0,-3 1 0,1-1 0,0 0 0,-1 0 0,-3-2 0,1 2 0,-2-1 0,-1 0-252,20-1 1,-1 0 0,-3-1 251,-10 1 0,-3-1 0,-3-1 0,-9 1 0,-4 0 0,-4 0 0,18 0 0,-8 0 606,-19 0 0,-6 0-606,14 0 1777,-30 0-1777,-25-1 891,-6-4-891,-10-4 0,0-6 0,0-4 0,0-7 0,-2 0 0,-1 0 0,-2-1 0,0 3 0,-2-10 0,-6-22 0,4 13 0,-1-6 0,-3-14 0,-1-7 0,-2-11 0,0-3 0,5 24 0,0-2 0,0 2 0,0-1 0,0 1 0,0 0 0,1 1 0,0 1 0,0-1 0,-4-25 0,-1 1 0,3 3 0,0 2 0,2 6 0,0 3 0,2 12 0,1 2 0,-3-25 0,3 36 0,5 21 0,0 14 0,2 4 0,0 0 0,0-1 0,0-2 0,0-2 0,0-1 0,0 0 0,0 2 0,0 0 0,0-8 0,0-8 0,-2-8 0,-4-2 0,-2 12 0,-4 7 0,-8 5 0,-12 0 0,-16-8 0,-19-6 0,-21-11 0,36 16 0,-3-2 0,-12-2 0,-4 0 0,-7-3 0,-3 2 0,-5 1 0,-1 1 0,-3 1 0,-1 1 0,2 5 0,1 0 0,-1 3 0,0 1 0,1 1 0,-2 2 0,3 1 0,-1 0 0,0 1 0,-1 2 0,2 1 0,-1-1 0,2 2 0,1-1 0,1 2 0,1 1 0,3 0 0,1-1 0,-2 2 0,2 0 0,-1 0 0,-1 0 0,-2 0 0,0 0 0,-2 0 0,0 0 0,-2 0 0,0 0 0,1 0 0,1 0 0,0 0 0,2 0 0,4 0 0,1 0 0,4 0 0,2 0 0,-1 1 0,1 1 0,2 0 0,-1 2 0,1 0 0,0 2 0,4 2 0,1-1 0,5 0 0,1 1 0,-42 7 0,23-2 0,23-1 0,23-2 0,15-1 0,10-5 0,5 3 0,2-2 0,0 0 0,0 1 0,-1-1 0,-2-2 0,-12 2 0,-14 2 0,-18 3 0,-12 4 0,-1 2 0,10-3 0,13-3 0,16-1 0,13-1 0,5 0 0,3 3 0,0 0 0,0 3 0,0 3 0,0-1 0,0 3 0,0-1 0,0 3 0,0 0 0,0-2 0,0 0 0,0-3 0,0 0 0,0-1 0,0-1 0,3 0 0,-1 0 0,1 2 0,2 0 0,-2-2 0,-1 1 0,-1-6 0,-1 1 0,0-7 0,0 3 0,0-1 0,0 1 0,0 0 0,0 0 0,0 1 0,0-1 0,0 1 0,0 0 0,0 0 0,0 1 0,0 0 0,0 2 0,0 0 0,0 3 0,0-2 0,0 1 0,0-1 0,0-1 0,0-2 0,0-1 0,0-1 0,0-1 0,0 1 0,0 0 0,0 3 0,0 3 0,0 3 0,0-3 0,0-4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0:34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BC4A-9F13-6ADE-FB2E-24F7F871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FA91-EB5E-7D27-DE93-6B7B6B5D0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A439-C219-43B0-8390-8FD484B7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B2BE-608D-45C1-5B24-44E1B53F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1E79-97C3-6C5B-D8C8-CDEDBAAE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FC87-9E94-289A-D7AB-990CC49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43430-965D-EAF6-D8F0-1753B372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0CA2-E2BB-9948-4020-B12A484F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8816-76F8-66AC-0B47-3C8600ED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5DB0-7075-AAFE-357B-996F5F1D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A7FE0-FD31-52FC-7282-3D2DE663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5D41-5C76-8E2A-F2EC-3345D8F4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76FF-AF24-623F-F281-8D0740FF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FF1F-10BF-1E4C-50E2-DBAAEA9E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CAE4-7FB7-79D1-F07C-E80F9EB0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D62D-0C9E-0E1B-2D92-175A0738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16B6-44A5-14D0-270C-A43AEE63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EF45-9208-5CFF-2F0F-A569F41C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93F7-4373-D4E3-4C85-0C04F600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26D6-B5D5-582D-F04B-4258EEA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C627-3584-C710-9D5F-67FC15A0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1071-E734-FFD1-3DE6-C114F6CC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D0CB-A187-AFA0-B5A7-3AEED77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59E9-4E45-E6F9-5E17-C1B762AA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1B95-2992-0411-11E4-4D1B56AF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0C79-511A-1113-F5D0-7D37B422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4BCF-2936-B24E-36E5-896CE0C5F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49FC3-72C6-2AEE-5735-FB8DC2E8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98500-D3DE-4F79-7D2F-60E95B00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D636-EE70-C8D8-05B4-52539F5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3094-0D58-EA60-C389-3C12A645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757-54D6-3520-D3B2-41CA9B3B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6448-C79A-82BD-DEC2-AA0CAC7A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D9A0-7634-6E47-FCA9-4E7AFDE1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8C68D-419F-957D-D041-DC81B8F6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AE829-8B50-22B2-61FF-5F028CEA9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372E7-D6AD-7D33-BA66-9E0F90AA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72091-732F-5536-5D1B-F3966EDC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54DCF-DF38-CF66-D75C-42F1D04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54A-5D62-E53E-65FA-B29E0414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DEF13-A7D2-2309-D15A-D9908D8F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01F3-7C22-DB90-86FD-E8B6913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D21AE-F8BC-A71F-16AB-19608164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A91CE-5C1F-1213-6357-3A9DF35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C37E3-E307-7278-515C-52737DF2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9CCDE-ACF7-607D-A9FD-6B371F5E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3F5D-3312-2570-A8D9-35FC17F7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12D9-61C2-59D2-4A19-594FCB7D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1572-47B4-9C4D-4471-F702AC52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2777-B1DB-D74C-E266-30662800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BCA94-B777-D182-AFDD-70AB8011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949A5-2FE4-856E-6985-84325CF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D628-6039-5504-6F6A-D354204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1C5B5-7E53-FA8F-5176-2260420D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1F01-844D-389A-977F-F8F80DD5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83DB1-7D22-87AA-0EE3-3C428DC3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85AF1-B0F8-DE79-5E06-9095410A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96BB-2D92-A084-99BD-27C824C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A1063-DCD1-2634-836F-0FD59B5E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C045-9264-E586-796F-C5AB72D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947A-CABD-443E-6CD8-C9FDB80F9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5941-DD95-CC7E-1049-911660BD4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298F-BAA0-C363-E700-9F26A424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2.xml"/><Relationship Id="rId26" Type="http://schemas.openxmlformats.org/officeDocument/2006/relationships/image" Target="../media/image9.png"/><Relationship Id="rId39" Type="http://schemas.openxmlformats.org/officeDocument/2006/relationships/customXml" Target="../ink/ink25.xml"/><Relationship Id="rId21" Type="http://schemas.openxmlformats.org/officeDocument/2006/relationships/image" Target="../media/image7.png"/><Relationship Id="rId34" Type="http://schemas.openxmlformats.org/officeDocument/2006/relationships/customXml" Target="../ink/ink22.xml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customXml" Target="../ink/ink19.xml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image" Target="../media/image8.png"/><Relationship Id="rId32" Type="http://schemas.openxmlformats.org/officeDocument/2006/relationships/image" Target="../media/image11.png"/><Relationship Id="rId37" Type="http://schemas.openxmlformats.org/officeDocument/2006/relationships/image" Target="../media/image13.png"/><Relationship Id="rId40" Type="http://schemas.openxmlformats.org/officeDocument/2006/relationships/customXml" Target="../ink/ink26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5.xml"/><Relationship Id="rId28" Type="http://schemas.openxmlformats.org/officeDocument/2006/relationships/customXml" Target="../ink/ink18.xml"/><Relationship Id="rId36" Type="http://schemas.openxmlformats.org/officeDocument/2006/relationships/customXml" Target="../ink/ink23.xml"/><Relationship Id="rId10" Type="http://schemas.openxmlformats.org/officeDocument/2006/relationships/customXml" Target="../ink/ink6.xml"/><Relationship Id="rId19" Type="http://schemas.openxmlformats.org/officeDocument/2006/relationships/image" Target="../media/image6.png"/><Relationship Id="rId31" Type="http://schemas.openxmlformats.org/officeDocument/2006/relationships/customXml" Target="../ink/ink20.xml"/><Relationship Id="rId4" Type="http://schemas.openxmlformats.org/officeDocument/2006/relationships/customXml" Target="../ink/ink2.xml"/><Relationship Id="rId9" Type="http://schemas.openxmlformats.org/officeDocument/2006/relationships/image" Target="../media/image3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customXml" Target="../ink/ink17.xml"/><Relationship Id="rId30" Type="http://schemas.openxmlformats.org/officeDocument/2006/relationships/image" Target="../media/image10.png"/><Relationship Id="rId35" Type="http://schemas.openxmlformats.org/officeDocument/2006/relationships/image" Target="../media/image12.png"/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12" Type="http://schemas.openxmlformats.org/officeDocument/2006/relationships/customXml" Target="../ink/ink8.xml"/><Relationship Id="rId17" Type="http://schemas.openxmlformats.org/officeDocument/2006/relationships/image" Target="../media/image5.png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38" Type="http://schemas.openxmlformats.org/officeDocument/2006/relationships/customXml" Target="../ink/ink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Object.html" TargetMode="External"/><Relationship Id="rId2" Type="http://schemas.openxmlformats.org/officeDocument/2006/relationships/hyperlink" Target="https://docs.oracle.com/en/java/javase/11/docs/api/java.base/java/util/Colle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1/docs/api/java.base/java/util/Iterato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27" y="778475"/>
            <a:ext cx="11269362" cy="3225113"/>
          </a:xfrm>
          <a:noFill/>
          <a:ln w="28575">
            <a:solidFill>
              <a:srgbClr val="FF0000"/>
            </a:solidFill>
          </a:ln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 Framework</a:t>
            </a:r>
            <a:br>
              <a:rPr lang="en-US" sz="5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5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5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Interface</a:t>
            </a:r>
            <a:br>
              <a:rPr lang="en-US" sz="5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5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sz="28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85695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FE79-9382-0437-7214-70DCF0E7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489" y="11698"/>
            <a:ext cx="11800703" cy="6326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62FC75-C920-C964-224A-808017891CC3}"/>
                  </a:ext>
                </a:extLst>
              </p14:cNvPr>
              <p14:cNvContentPartPr/>
              <p14:nvPr/>
            </p14:nvContentPartPr>
            <p14:xfrm>
              <a:off x="4481555" y="271581"/>
              <a:ext cx="1871280" cy="106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62FC75-C920-C964-224A-808017891C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3558" y="253581"/>
                <a:ext cx="1906913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4CB919-5DFC-F230-0541-0CDF7773021D}"/>
                  </a:ext>
                </a:extLst>
              </p14:cNvPr>
              <p14:cNvContentPartPr/>
              <p14:nvPr/>
            </p14:nvContentPartPr>
            <p14:xfrm>
              <a:off x="-1859119" y="816084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4CB919-5DFC-F230-0541-0CDF777302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877119" y="79808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FFED7AD-B94C-456C-8338-FCF4E2E94FF4}"/>
              </a:ext>
            </a:extLst>
          </p:cNvPr>
          <p:cNvSpPr txBox="1"/>
          <p:nvPr/>
        </p:nvSpPr>
        <p:spPr>
          <a:xfrm>
            <a:off x="4793135" y="476928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Iterable </a:t>
            </a:r>
            <a:r>
              <a:rPr lang="en-US" dirty="0">
                <a:solidFill>
                  <a:srgbClr val="00B050"/>
                </a:solidFill>
              </a:rPr>
              <a:t>(I)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F2E3FA-FE06-222E-E3C9-3FEACE452A8D}"/>
              </a:ext>
            </a:extLst>
          </p:cNvPr>
          <p:cNvSpPr txBox="1">
            <a:spLocks/>
          </p:cNvSpPr>
          <p:nvPr/>
        </p:nvSpPr>
        <p:spPr>
          <a:xfrm>
            <a:off x="221489" y="-47334"/>
            <a:ext cx="11721726" cy="6324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BD5D93-C1F0-9BE3-D37B-E7D604D51822}"/>
                  </a:ext>
                </a:extLst>
              </p14:cNvPr>
              <p14:cNvContentPartPr/>
              <p14:nvPr/>
            </p14:nvContentPartPr>
            <p14:xfrm>
              <a:off x="4633955" y="1820297"/>
              <a:ext cx="1871280" cy="1065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BD5D93-C1F0-9BE3-D37B-E7D604D518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5958" y="1802297"/>
                <a:ext cx="1906913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E30133-2FB8-AA14-2A8E-A56BC37D18D6}"/>
                  </a:ext>
                </a:extLst>
              </p14:cNvPr>
              <p14:cNvContentPartPr/>
              <p14:nvPr/>
            </p14:nvContentPartPr>
            <p14:xfrm>
              <a:off x="-1706719" y="3019710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E30133-2FB8-AA14-2A8E-A56BC37D18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724719" y="300171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0B0C52C-FE5D-93EE-AF43-AF3DED58F618}"/>
              </a:ext>
            </a:extLst>
          </p:cNvPr>
          <p:cNvSpPr txBox="1"/>
          <p:nvPr/>
        </p:nvSpPr>
        <p:spPr>
          <a:xfrm>
            <a:off x="4664075" y="2091754"/>
            <a:ext cx="160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</a:t>
            </a:r>
            <a:r>
              <a:rPr lang="en-US" dirty="0">
                <a:solidFill>
                  <a:srgbClr val="00B050"/>
                </a:solidFill>
              </a:rPr>
              <a:t>(I)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4525F0-55DB-742E-2FC9-63B51014F971}"/>
                  </a:ext>
                </a:extLst>
              </p14:cNvPr>
              <p14:cNvContentPartPr/>
              <p14:nvPr/>
            </p14:nvContentPartPr>
            <p14:xfrm>
              <a:off x="5203355" y="1396404"/>
              <a:ext cx="194400" cy="367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4525F0-55DB-742E-2FC9-63B51014F9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5322" y="1378404"/>
                <a:ext cx="230106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E0D9512-67BA-B86C-5A8C-94C41F1A3F13}"/>
                  </a:ext>
                </a:extLst>
              </p14:cNvPr>
              <p14:cNvContentPartPr/>
              <p14:nvPr/>
            </p14:nvContentPartPr>
            <p14:xfrm>
              <a:off x="3089353" y="3456085"/>
              <a:ext cx="1566480" cy="892032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E0D9512-67BA-B86C-5A8C-94C41F1A3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1356" y="3438086"/>
                <a:ext cx="1602115" cy="92767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6F8A8D7-12B7-849D-C565-7F92B4EA9081}"/>
              </a:ext>
            </a:extLst>
          </p:cNvPr>
          <p:cNvSpPr txBox="1"/>
          <p:nvPr/>
        </p:nvSpPr>
        <p:spPr>
          <a:xfrm>
            <a:off x="3446008" y="3665187"/>
            <a:ext cx="10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</a:t>
            </a:r>
            <a:r>
              <a:rPr lang="en-US" dirty="0">
                <a:solidFill>
                  <a:srgbClr val="00B050"/>
                </a:solidFill>
              </a:rPr>
              <a:t>(I)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8BD7220-6BEB-9224-3F66-47A31322EDA1}"/>
                  </a:ext>
                </a:extLst>
              </p14:cNvPr>
              <p14:cNvContentPartPr/>
              <p14:nvPr/>
            </p14:nvContentPartPr>
            <p14:xfrm>
              <a:off x="448022" y="5429283"/>
              <a:ext cx="1406940" cy="801182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8BD7220-6BEB-9224-3F66-47A31322E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0026" y="5411287"/>
                <a:ext cx="1442572" cy="836814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084300A-8934-C1B3-E075-1BCF98687130}"/>
              </a:ext>
            </a:extLst>
          </p:cNvPr>
          <p:cNvSpPr txBox="1"/>
          <p:nvPr/>
        </p:nvSpPr>
        <p:spPr>
          <a:xfrm>
            <a:off x="2507482" y="5584607"/>
            <a:ext cx="151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LinkedList </a:t>
            </a:r>
            <a:r>
              <a:rPr lang="en-US" dirty="0">
                <a:solidFill>
                  <a:srgbClr val="FF0000"/>
                </a:solidFill>
              </a:rPr>
              <a:t>(C)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EFD2F14-5F8A-16DC-1502-48F710A66E22}"/>
                  </a:ext>
                </a:extLst>
              </p14:cNvPr>
              <p14:cNvContentPartPr/>
              <p14:nvPr/>
            </p14:nvContentPartPr>
            <p14:xfrm>
              <a:off x="2276179" y="5367544"/>
              <a:ext cx="2061786" cy="94215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FD2F14-5F8A-16DC-1502-48F710A66E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58182" y="5349543"/>
                <a:ext cx="2097421" cy="977791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5F64E47-3F55-F501-C395-76B8C855409F}"/>
              </a:ext>
            </a:extLst>
          </p:cNvPr>
          <p:cNvSpPr txBox="1"/>
          <p:nvPr/>
        </p:nvSpPr>
        <p:spPr>
          <a:xfrm>
            <a:off x="448022" y="5588722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ArrayList </a:t>
            </a:r>
            <a:r>
              <a:rPr lang="en-US" dirty="0">
                <a:solidFill>
                  <a:srgbClr val="FF0000"/>
                </a:solidFill>
              </a:rPr>
              <a:t>(C)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60268D-A5A0-7F36-CE1F-957BA504A6EE}"/>
                  </a:ext>
                </a:extLst>
              </p14:cNvPr>
              <p14:cNvContentPartPr/>
              <p14:nvPr/>
            </p14:nvContentPartPr>
            <p14:xfrm>
              <a:off x="4996418" y="5185462"/>
              <a:ext cx="1871280" cy="1065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60268D-A5A0-7F36-CE1F-957BA504A6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8421" y="5167462"/>
                <a:ext cx="1906913" cy="11012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7D7E2FD-F5BB-3258-E318-CFF518A4C12E}"/>
              </a:ext>
            </a:extLst>
          </p:cNvPr>
          <p:cNvSpPr txBox="1"/>
          <p:nvPr/>
        </p:nvSpPr>
        <p:spPr>
          <a:xfrm>
            <a:off x="5184790" y="5432205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</a:t>
            </a:r>
            <a:r>
              <a:rPr lang="en-US" dirty="0">
                <a:solidFill>
                  <a:srgbClr val="FF0000"/>
                </a:solidFill>
              </a:rPr>
              <a:t>( C 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CCF90F-7B9B-4FE7-5FF0-B4A15EB879F6}"/>
                  </a:ext>
                </a:extLst>
              </p14:cNvPr>
              <p14:cNvContentPartPr/>
              <p14:nvPr/>
            </p14:nvContentPartPr>
            <p14:xfrm>
              <a:off x="4122875" y="2791090"/>
              <a:ext cx="565914" cy="687393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CCF90F-7B9B-4FE7-5FF0-B4A15EB879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05235" y="2773455"/>
                <a:ext cx="601554" cy="7230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AC06FC4-9234-D658-F88E-5F01ACFE00F5}"/>
                  </a:ext>
                </a:extLst>
              </p14:cNvPr>
              <p14:cNvContentPartPr/>
              <p14:nvPr/>
            </p14:nvContentPartPr>
            <p14:xfrm>
              <a:off x="1426955" y="4240174"/>
              <a:ext cx="1535040" cy="11397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AC06FC4-9234-D658-F88E-5F01ACFE00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08955" y="4222174"/>
                <a:ext cx="1570680" cy="11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7EA1855-9422-AEDD-61B0-B2B6E372F5BD}"/>
                  </a:ext>
                </a:extLst>
              </p14:cNvPr>
              <p14:cNvContentPartPr/>
              <p14:nvPr/>
            </p14:nvContentPartPr>
            <p14:xfrm>
              <a:off x="3346835" y="4384534"/>
              <a:ext cx="368640" cy="837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7EA1855-9422-AEDD-61B0-B2B6E372F5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9195" y="4366894"/>
                <a:ext cx="404280" cy="87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10F1DFB-BD24-A365-86D0-91156F1A1530}"/>
                  </a:ext>
                </a:extLst>
              </p14:cNvPr>
              <p14:cNvContentPartPr/>
              <p14:nvPr/>
            </p14:nvContentPartPr>
            <p14:xfrm>
              <a:off x="4771715" y="4532854"/>
              <a:ext cx="555840" cy="7617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10F1DFB-BD24-A365-86D0-91156F1A153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53715" y="4515214"/>
                <a:ext cx="59148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DFA2B3-FDA4-8DD3-77FF-DA5C67261AA7}"/>
                  </a:ext>
                </a:extLst>
              </p14:cNvPr>
              <p14:cNvContentPartPr/>
              <p14:nvPr/>
            </p14:nvContentPartPr>
            <p14:xfrm>
              <a:off x="7588147" y="3269812"/>
              <a:ext cx="1566480" cy="892032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DFA2B3-FDA4-8DD3-77FF-DA5C67261A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70150" y="3251813"/>
                <a:ext cx="1602115" cy="92767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A03B24F-A2DE-0B6E-A6EB-C2E16BA65BA0}"/>
              </a:ext>
            </a:extLst>
          </p:cNvPr>
          <p:cNvSpPr txBox="1"/>
          <p:nvPr/>
        </p:nvSpPr>
        <p:spPr>
          <a:xfrm>
            <a:off x="7833589" y="3478914"/>
            <a:ext cx="10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>
                <a:solidFill>
                  <a:srgbClr val="00B050"/>
                </a:solidFill>
              </a:rPr>
              <a:t>(I)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5638AE-76EC-B963-6F57-3CCD78EA1D41}"/>
              </a:ext>
            </a:extLst>
          </p:cNvPr>
          <p:cNvSpPr txBox="1"/>
          <p:nvPr/>
        </p:nvSpPr>
        <p:spPr>
          <a:xfrm>
            <a:off x="7622828" y="1396404"/>
            <a:ext cx="432038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Set is a child interface of Collection Interface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5A0B98B-E353-A54C-F08D-03EDC541B93D}"/>
                  </a:ext>
                </a:extLst>
              </p14:cNvPr>
              <p14:cNvContentPartPr/>
              <p14:nvPr/>
            </p14:nvContentPartPr>
            <p14:xfrm>
              <a:off x="6632459" y="2931335"/>
              <a:ext cx="697876" cy="38268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5A0B98B-E353-A54C-F08D-03EDC541B93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14463" y="2913335"/>
                <a:ext cx="733508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9575DD4-80F4-ABA8-06E8-099DDAF68DA8}"/>
                  </a:ext>
                </a:extLst>
              </p14:cNvPr>
              <p14:cNvContentPartPr/>
              <p14:nvPr/>
            </p14:nvContentPartPr>
            <p14:xfrm>
              <a:off x="6544715" y="2788576"/>
              <a:ext cx="636480" cy="457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9575DD4-80F4-ABA8-06E8-099DDAF68D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527075" y="2770936"/>
                <a:ext cx="672120" cy="49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6B9180A-2642-5D43-1D53-8819CCDAD47A}"/>
                  </a:ext>
                </a:extLst>
              </p14:cNvPr>
              <p14:cNvContentPartPr/>
              <p14:nvPr/>
            </p14:nvContentPartPr>
            <p14:xfrm>
              <a:off x="7239760" y="4466620"/>
              <a:ext cx="1406940" cy="801182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6B9180A-2642-5D43-1D53-8819CCDAD4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764" y="4448624"/>
                <a:ext cx="1442572" cy="836814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7AB304CD-102A-B778-72F5-037FECE77532}"/>
              </a:ext>
            </a:extLst>
          </p:cNvPr>
          <p:cNvSpPr txBox="1"/>
          <p:nvPr/>
        </p:nvSpPr>
        <p:spPr>
          <a:xfrm>
            <a:off x="7239760" y="4626059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HashSet </a:t>
            </a:r>
            <a:r>
              <a:rPr lang="en-US" dirty="0">
                <a:solidFill>
                  <a:srgbClr val="FF0000"/>
                </a:solidFill>
              </a:rPr>
              <a:t>(C)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CA4309C-FCB8-0E21-3739-FA803323A4A3}"/>
                  </a:ext>
                </a:extLst>
              </p14:cNvPr>
              <p14:cNvContentPartPr/>
              <p14:nvPr/>
            </p14:nvContentPartPr>
            <p14:xfrm>
              <a:off x="7330335" y="5601660"/>
              <a:ext cx="1824292" cy="624601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CA4309C-FCB8-0E21-3739-FA803323A4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12337" y="5583660"/>
                <a:ext cx="1859928" cy="660241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9E0B4624-5E2D-1126-C84C-6963C3DA5248}"/>
              </a:ext>
            </a:extLst>
          </p:cNvPr>
          <p:cNvSpPr txBox="1"/>
          <p:nvPr/>
        </p:nvSpPr>
        <p:spPr>
          <a:xfrm>
            <a:off x="7330336" y="5584519"/>
            <a:ext cx="161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LinkedHashSet </a:t>
            </a:r>
            <a:r>
              <a:rPr lang="en-US" dirty="0">
                <a:solidFill>
                  <a:srgbClr val="FF0000"/>
                </a:solidFill>
              </a:rPr>
              <a:t>(C)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0279C63-6D09-701A-6083-65E5BC067AF4}"/>
                  </a:ext>
                </a:extLst>
              </p14:cNvPr>
              <p14:cNvContentPartPr/>
              <p14:nvPr/>
            </p14:nvContentPartPr>
            <p14:xfrm>
              <a:off x="7753798" y="4212908"/>
              <a:ext cx="173160" cy="190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0279C63-6D09-701A-6083-65E5BC067AF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35798" y="4194908"/>
                <a:ext cx="2088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E81E25-2D3A-CD30-0C8D-E584DD4AC3DC}"/>
                  </a:ext>
                </a:extLst>
              </p14:cNvPr>
              <p14:cNvContentPartPr/>
              <p14:nvPr/>
            </p14:nvContentPartPr>
            <p14:xfrm>
              <a:off x="7613398" y="5293628"/>
              <a:ext cx="99360" cy="2106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E81E25-2D3A-CD30-0C8D-E584DD4AC3D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95758" y="5275988"/>
                <a:ext cx="13500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3CDD5F8-3EDC-05FB-E622-62D13DD70EBB}"/>
                  </a:ext>
                </a:extLst>
              </p14:cNvPr>
              <p14:cNvContentPartPr/>
              <p14:nvPr/>
            </p14:nvContentPartPr>
            <p14:xfrm>
              <a:off x="9466071" y="3957124"/>
              <a:ext cx="1768804" cy="801182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3CDD5F8-3EDC-05FB-E622-62D13DD70E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8073" y="3939128"/>
                <a:ext cx="1804439" cy="836814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4180413-9458-8FFD-0501-5B6AB770EB9D}"/>
              </a:ext>
            </a:extLst>
          </p:cNvPr>
          <p:cNvSpPr txBox="1"/>
          <p:nvPr/>
        </p:nvSpPr>
        <p:spPr>
          <a:xfrm>
            <a:off x="9466071" y="4116563"/>
            <a:ext cx="176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SortedSet </a:t>
            </a:r>
            <a:r>
              <a:rPr lang="en-US" dirty="0">
                <a:solidFill>
                  <a:srgbClr val="00B050"/>
                </a:solidFill>
              </a:rPr>
              <a:t>(I)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292450-20B8-9329-1E39-2154BA1BDF06}"/>
              </a:ext>
            </a:extLst>
          </p:cNvPr>
          <p:cNvGrpSpPr/>
          <p:nvPr/>
        </p:nvGrpSpPr>
        <p:grpSpPr>
          <a:xfrm>
            <a:off x="9108478" y="4185908"/>
            <a:ext cx="353880" cy="208080"/>
            <a:chOff x="9122126" y="4499812"/>
            <a:chExt cx="35388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0708D2-3088-23C1-24F8-AAC2F658E937}"/>
                    </a:ext>
                  </a:extLst>
                </p14:cNvPr>
                <p14:cNvContentPartPr/>
                <p14:nvPr/>
              </p14:nvContentPartPr>
              <p14:xfrm>
                <a:off x="9122126" y="4574332"/>
                <a:ext cx="353880" cy="133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0708D2-3088-23C1-24F8-AAC2F658E9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04486" y="4556692"/>
                  <a:ext cx="389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543CC9-1D8D-E05C-83F7-8599FFF1D47A}"/>
                    </a:ext>
                  </a:extLst>
                </p14:cNvPr>
                <p14:cNvContentPartPr/>
                <p14:nvPr/>
              </p14:nvContentPartPr>
              <p14:xfrm>
                <a:off x="9122846" y="4499812"/>
                <a:ext cx="146520" cy="177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543CC9-1D8D-E05C-83F7-8599FFF1D4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05206" y="4481812"/>
                  <a:ext cx="18216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42D3328-02A6-4329-05D3-FBF6253AB4DD}"/>
                  </a:ext>
                </a:extLst>
              </p14:cNvPr>
              <p14:cNvContentPartPr/>
              <p14:nvPr/>
            </p14:nvContentPartPr>
            <p14:xfrm>
              <a:off x="9682182" y="4979343"/>
              <a:ext cx="2080248" cy="801182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42D3328-02A6-4329-05D3-FBF6253AB4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4184" y="4961347"/>
                <a:ext cx="2115885" cy="836814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5A0979B-EEB1-247C-4A21-45E65E683A43}"/>
              </a:ext>
            </a:extLst>
          </p:cNvPr>
          <p:cNvSpPr txBox="1"/>
          <p:nvPr/>
        </p:nvSpPr>
        <p:spPr>
          <a:xfrm>
            <a:off x="9682182" y="5138782"/>
            <a:ext cx="177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NavigatableSet </a:t>
            </a:r>
            <a:r>
              <a:rPr lang="en-US" dirty="0">
                <a:solidFill>
                  <a:srgbClr val="00B050"/>
                </a:solidFill>
              </a:rPr>
              <a:t>(I)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02155CB-2136-91FE-0A0F-BE384A155B59}"/>
                  </a:ext>
                </a:extLst>
              </p14:cNvPr>
              <p14:cNvContentPartPr/>
              <p14:nvPr/>
            </p14:nvContentPartPr>
            <p14:xfrm>
              <a:off x="9772757" y="6114383"/>
              <a:ext cx="1824292" cy="624601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02155CB-2136-91FE-0A0F-BE384A155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54759" y="6096383"/>
                <a:ext cx="1859928" cy="660241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2D5F8638-5811-A7FE-D546-2BEEF5F8EE2A}"/>
              </a:ext>
            </a:extLst>
          </p:cNvPr>
          <p:cNvSpPr txBox="1"/>
          <p:nvPr/>
        </p:nvSpPr>
        <p:spPr>
          <a:xfrm>
            <a:off x="9772758" y="6097242"/>
            <a:ext cx="161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TreeSet </a:t>
            </a:r>
            <a:r>
              <a:rPr lang="en-US" dirty="0">
                <a:solidFill>
                  <a:srgbClr val="FF0000"/>
                </a:solidFill>
              </a:rPr>
              <a:t>(C)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B0C2500-66AF-3F30-DE6E-AC608D5855EC}"/>
                  </a:ext>
                </a:extLst>
              </p14:cNvPr>
              <p14:cNvContentPartPr/>
              <p14:nvPr/>
            </p14:nvContentPartPr>
            <p14:xfrm>
              <a:off x="10196220" y="4725631"/>
              <a:ext cx="173160" cy="190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B0C2500-66AF-3F30-DE6E-AC608D5855E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178220" y="4707631"/>
                <a:ext cx="2088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53900F1-42DB-A525-F89D-E0EB79ED9791}"/>
                  </a:ext>
                </a:extLst>
              </p14:cNvPr>
              <p14:cNvContentPartPr/>
              <p14:nvPr/>
            </p14:nvContentPartPr>
            <p14:xfrm>
              <a:off x="10055820" y="5806351"/>
              <a:ext cx="99360" cy="210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53900F1-42DB-A525-F89D-E0EB79ED979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38180" y="5788711"/>
                <a:ext cx="135000" cy="24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01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1"/>
      <p:bldP spid="16" grpId="0"/>
      <p:bldP spid="18" grpId="0"/>
      <p:bldP spid="20" grpId="0"/>
      <p:bldP spid="45" grpId="0"/>
      <p:bldP spid="50" grpId="0" animBg="1"/>
      <p:bldP spid="60" grpId="0"/>
      <p:bldP spid="63" grpId="0"/>
      <p:bldP spid="67" grpId="0"/>
      <p:bldP spid="72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7FD0-486F-82EB-16CB-C0649D4C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6" y="174125"/>
            <a:ext cx="11892637" cy="6543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Set contains </a:t>
            </a:r>
            <a:r>
              <a:rPr lang="en-IN" sz="2400" dirty="0">
                <a:highlight>
                  <a:srgbClr val="FFFF00"/>
                </a:highlight>
              </a:rPr>
              <a:t>only unique </a:t>
            </a:r>
            <a:r>
              <a:rPr lang="en-IN" sz="2400" dirty="0"/>
              <a:t>elements. It does not allow </a:t>
            </a:r>
            <a:r>
              <a:rPr lang="en-IN" sz="2400" b="1" dirty="0">
                <a:highlight>
                  <a:srgbClr val="00FF00"/>
                </a:highlight>
              </a:rPr>
              <a:t>duplicates</a:t>
            </a:r>
            <a:r>
              <a:rPr lang="en-IN" sz="2400" dirty="0"/>
              <a:t>.</a:t>
            </a:r>
          </a:p>
          <a:p>
            <a:pPr marL="0" indent="0" algn="l">
              <a:buNone/>
            </a:pPr>
            <a:endParaRPr lang="en-IN" sz="2400" dirty="0">
              <a:solidFill>
                <a:srgbClr val="192A3D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/>
              <a:t>Set can contain only one </a:t>
            </a:r>
            <a:r>
              <a:rPr lang="en-IN" sz="2400" b="1" dirty="0"/>
              <a:t>null</a:t>
            </a:r>
            <a:r>
              <a:rPr lang="en-IN" sz="2400" dirty="0"/>
              <a:t> element.</a:t>
            </a: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/>
              <a:t>Order of elements</a:t>
            </a:r>
            <a:r>
              <a:rPr lang="en-IN" sz="2400" dirty="0"/>
              <a:t> in a set is implementation dependent.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/>
              <a:t>	</a:t>
            </a:r>
            <a:r>
              <a:rPr lang="en-IN" sz="2000" b="1" dirty="0"/>
              <a:t>1. HashSet</a:t>
            </a:r>
            <a:r>
              <a:rPr lang="en-IN" sz="2000" dirty="0"/>
              <a:t> elements are ordered on hash code of elements.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b="1" dirty="0"/>
              <a:t>	2. TreeSet</a:t>
            </a:r>
            <a:r>
              <a:rPr lang="en-IN" sz="2000" dirty="0"/>
              <a:t> elements are ordered according to supplied Comparator (By default follows NS)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000" dirty="0"/>
              <a:t>	3. </a:t>
            </a:r>
            <a:r>
              <a:rPr lang="en-IN" sz="2000" b="1" dirty="0"/>
              <a:t>LinkedHashSet</a:t>
            </a:r>
            <a:r>
              <a:rPr lang="en-IN" sz="2000" dirty="0"/>
              <a:t> maintains insertion order.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400" dirty="0"/>
              <a:t>Set does not have it’s own methods.  Set interface contains only methods inherited from Collection interface. </a:t>
            </a:r>
          </a:p>
        </p:txBody>
      </p:sp>
    </p:spTree>
    <p:extLst>
      <p:ext uri="{BB962C8B-B14F-4D97-AF65-F5344CB8AC3E}">
        <p14:creationId xmlns:p14="http://schemas.microsoft.com/office/powerpoint/2010/main" val="33952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6EF4-A820-C959-1DCD-530593E5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92" y="210065"/>
            <a:ext cx="11652422" cy="6474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 interface methods: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add​(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type parameter in Col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e)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addAll​(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 extends 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tooltip="type parameter in Col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 c)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remove​(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removeAll​(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&lt;?&gt; c)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retainAll​(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&lt;?&gt; c)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clear()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contains​(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containsAll​(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&lt;?&gt; c)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isEmpty()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 size()</a:t>
            </a:r>
          </a:p>
          <a:p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 toArray()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T[] toArray(T[] a)</a:t>
            </a:r>
          </a:p>
          <a:p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Iterator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type parameter in Col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 iterator()</a:t>
            </a:r>
          </a:p>
          <a:p>
            <a:r>
              <a:rPr lang="en-IN" sz="20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boolean equals(Object o)</a:t>
            </a:r>
          </a:p>
          <a:p>
            <a:r>
              <a:rPr lang="en-IN" sz="20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 hashCode()</a:t>
            </a:r>
            <a:endParaRPr lang="en-US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</TotalTime>
  <Words>269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Collection Framework  Set Interface 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330</cp:revision>
  <dcterms:created xsi:type="dcterms:W3CDTF">2022-09-30T05:28:25Z</dcterms:created>
  <dcterms:modified xsi:type="dcterms:W3CDTF">2022-12-06T17:02:59Z</dcterms:modified>
</cp:coreProperties>
</file>